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4"/>
  </p:sldMasterIdLst>
  <p:notesMasterIdLst>
    <p:notesMasterId r:id="rId48"/>
  </p:notesMasterIdLst>
  <p:sldIdLst>
    <p:sldId id="349" r:id="rId5"/>
    <p:sldId id="258" r:id="rId6"/>
    <p:sldId id="279" r:id="rId7"/>
    <p:sldId id="281" r:id="rId8"/>
    <p:sldId id="335" r:id="rId9"/>
    <p:sldId id="261" r:id="rId10"/>
    <p:sldId id="336" r:id="rId11"/>
    <p:sldId id="302" r:id="rId12"/>
    <p:sldId id="322" r:id="rId13"/>
    <p:sldId id="347" r:id="rId14"/>
    <p:sldId id="323" r:id="rId15"/>
    <p:sldId id="378" r:id="rId16"/>
    <p:sldId id="380" r:id="rId17"/>
    <p:sldId id="379" r:id="rId18"/>
    <p:sldId id="381" r:id="rId19"/>
    <p:sldId id="337" r:id="rId20"/>
    <p:sldId id="314" r:id="rId21"/>
    <p:sldId id="394" r:id="rId22"/>
    <p:sldId id="324" r:id="rId23"/>
    <p:sldId id="373" r:id="rId24"/>
    <p:sldId id="326" r:id="rId25"/>
    <p:sldId id="393" r:id="rId26"/>
    <p:sldId id="388" r:id="rId27"/>
    <p:sldId id="392" r:id="rId28"/>
    <p:sldId id="366" r:id="rId29"/>
    <p:sldId id="389" r:id="rId30"/>
    <p:sldId id="390" r:id="rId31"/>
    <p:sldId id="327" r:id="rId32"/>
    <p:sldId id="358" r:id="rId33"/>
    <p:sldId id="355" r:id="rId34"/>
    <p:sldId id="356" r:id="rId35"/>
    <p:sldId id="367" r:id="rId36"/>
    <p:sldId id="357" r:id="rId37"/>
    <p:sldId id="391" r:id="rId38"/>
    <p:sldId id="338" r:id="rId39"/>
    <p:sldId id="372" r:id="rId40"/>
    <p:sldId id="340" r:id="rId41"/>
    <p:sldId id="384" r:id="rId42"/>
    <p:sldId id="339" r:id="rId43"/>
    <p:sldId id="387" r:id="rId44"/>
    <p:sldId id="386" r:id="rId45"/>
    <p:sldId id="362" r:id="rId46"/>
    <p:sldId id="289" r:id="rId47"/>
  </p:sldIdLst>
  <p:sldSz cx="9144000" cy="5143500" type="screen16x9"/>
  <p:notesSz cx="6858000" cy="9144000"/>
  <p:embeddedFontLst>
    <p:embeddedFont>
      <p:font typeface="Britannic Bold" panose="020B0903060703020204" pitchFamily="34" charset="0"/>
      <p:regular r:id="rId49"/>
    </p:embeddedFont>
    <p:embeddedFont>
      <p:font typeface="League Spartan" panose="020B0604020202020204" charset="0"/>
      <p:regular r:id="rId50"/>
    </p:embeddedFont>
    <p:embeddedFont>
      <p:font typeface="Nunito Light" pitchFamily="2" charset="0"/>
      <p:regular r:id="rId51"/>
      <p:italic r:id="rId52"/>
    </p:embeddedFont>
    <p:embeddedFont>
      <p:font typeface="Open Sans" panose="020B0606030504020204" pitchFamily="34" charset="0"/>
      <p:regular r:id="rId53"/>
      <p:bold r:id="rId54"/>
      <p:italic r:id="rId55"/>
      <p:boldItalic r:id="rId56"/>
    </p:embeddedFont>
    <p:embeddedFont>
      <p:font typeface="Poppins" panose="00000500000000000000" pitchFamily="2" charset="0"/>
      <p:regular r:id="rId57"/>
      <p:bold r:id="rId58"/>
      <p:italic r:id="rId59"/>
      <p:boldItalic r:id="rId60"/>
    </p:embeddedFont>
    <p:embeddedFont>
      <p:font typeface="Poppins Bold" panose="00000800000000000000" pitchFamily="2" charset="0"/>
      <p:regular r:id="rId61"/>
      <p:bold r:id="rId62"/>
    </p:embeddedFont>
    <p:embeddedFont>
      <p:font typeface="Poppins Light" panose="00000400000000000000" pitchFamily="2" charset="0"/>
      <p:regular r:id="rId63"/>
      <p:italic r:id="rId64"/>
    </p:embeddedFont>
    <p:embeddedFont>
      <p:font typeface="Raleway" pitchFamily="2" charset="0"/>
      <p:regular r:id="rId65"/>
      <p:bold r:id="rId66"/>
      <p:italic r:id="rId67"/>
      <p:boldItalic r:id="rId68"/>
    </p:embeddedFont>
    <p:embeddedFont>
      <p:font typeface="Raleway ExtraBold" pitchFamily="2" charset="0"/>
      <p:bold r:id="rId69"/>
      <p:boldItalic r:id="rId70"/>
    </p:embeddedFont>
    <p:embeddedFont>
      <p:font typeface="Raleway Light" pitchFamily="2" charset="0"/>
      <p:regular r:id="rId71"/>
      <p:italic r:id="rId72"/>
    </p:embeddedFont>
    <p:embeddedFont>
      <p:font typeface="Raleway Medium" pitchFamily="2" charset="0"/>
      <p:regular r:id="rId73"/>
      <p:bold r:id="rId74"/>
      <p:italic r:id="rId75"/>
      <p:boldItalic r:id="rId76"/>
    </p:embeddedFont>
    <p:embeddedFont>
      <p:font typeface="Roboto" panose="02000000000000000000" pitchFamily="2"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1D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DE83C7-2EB3-4635-80B6-0E48FFE68323}" v="81" dt="2025-06-11T06:10:41.480"/>
  </p1510:revLst>
</p1510:revInfo>
</file>

<file path=ppt/tableStyles.xml><?xml version="1.0" encoding="utf-8"?>
<a:tblStyleLst xmlns:a="http://schemas.openxmlformats.org/drawingml/2006/main" def="{6068C7E3-6028-489E-B910-F7D719B49441}">
  <a:tblStyle styleId="{6068C7E3-6028-489E-B910-F7D719B4944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A568206-A332-4CA4-A7BA-3A6A7CAAD1F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نمط ذو نسُق 1 - تميي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نمط متوسط 3 - تميي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5.fntdata"/><Relationship Id="rId68" Type="http://schemas.openxmlformats.org/officeDocument/2006/relationships/font" Target="fonts/font20.fntdata"/><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font" Target="fonts/font5.fntdata"/><Relationship Id="rId58" Type="http://schemas.openxmlformats.org/officeDocument/2006/relationships/font" Target="fonts/font10.fntdata"/><Relationship Id="rId74" Type="http://schemas.openxmlformats.org/officeDocument/2006/relationships/font" Target="fonts/font26.fntdata"/><Relationship Id="rId79" Type="http://schemas.openxmlformats.org/officeDocument/2006/relationships/font" Target="fonts/font31.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openxmlformats.org/officeDocument/2006/relationships/font" Target="fonts/font29.fntdata"/><Relationship Id="rId8" Type="http://schemas.openxmlformats.org/officeDocument/2006/relationships/slide" Target="slides/slide4.xml"/><Relationship Id="rId51" Type="http://schemas.openxmlformats.org/officeDocument/2006/relationships/font" Target="fonts/font3.fntdata"/><Relationship Id="rId72" Type="http://schemas.openxmlformats.org/officeDocument/2006/relationships/font" Target="fonts/font24.fntdata"/><Relationship Id="rId80" Type="http://schemas.openxmlformats.org/officeDocument/2006/relationships/font" Target="fonts/font32.fntdata"/><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font" Target="fonts/font27.fntdata"/><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font" Target="fonts/font25.fntdata"/><Relationship Id="rId78" Type="http://schemas.openxmlformats.org/officeDocument/2006/relationships/font" Target="fonts/font30.fntdata"/><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2.fntdata"/><Relationship Id="rId55" Type="http://schemas.openxmlformats.org/officeDocument/2006/relationships/font" Target="fonts/font7.fntdata"/><Relationship Id="rId76" Type="http://schemas.openxmlformats.org/officeDocument/2006/relationships/font" Target="fonts/font28.fntdata"/><Relationship Id="rId7" Type="http://schemas.openxmlformats.org/officeDocument/2006/relationships/slide" Target="slides/slide3.xml"/><Relationship Id="rId71" Type="http://schemas.openxmlformats.org/officeDocument/2006/relationships/font" Target="fonts/font23.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8.fntdata"/><Relationship Id="rId61" Type="http://schemas.openxmlformats.org/officeDocument/2006/relationships/font" Target="fonts/font13.fntdata"/><Relationship Id="rId8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a:extLst>
            <a:ext uri="{FF2B5EF4-FFF2-40B4-BE49-F238E27FC236}">
              <a16:creationId xmlns:a16="http://schemas.microsoft.com/office/drawing/2014/main" id="{5409E3B0-011A-F1A6-7EAF-AB56A7FDE6D6}"/>
            </a:ext>
          </a:extLst>
        </p:cNvPr>
        <p:cNvGrpSpPr/>
        <p:nvPr/>
      </p:nvGrpSpPr>
      <p:grpSpPr>
        <a:xfrm>
          <a:off x="0" y="0"/>
          <a:ext cx="0" cy="0"/>
          <a:chOff x="0" y="0"/>
          <a:chExt cx="0" cy="0"/>
        </a:xfrm>
      </p:grpSpPr>
      <p:sp>
        <p:nvSpPr>
          <p:cNvPr id="483" name="Google Shape;483;g54dda1946d_4_2758:notes">
            <a:extLst>
              <a:ext uri="{FF2B5EF4-FFF2-40B4-BE49-F238E27FC236}">
                <a16:creationId xmlns:a16="http://schemas.microsoft.com/office/drawing/2014/main" id="{430A0661-2274-6395-1A85-4040305F5E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54dda1946d_4_2758:notes">
            <a:extLst>
              <a:ext uri="{FF2B5EF4-FFF2-40B4-BE49-F238E27FC236}">
                <a16:creationId xmlns:a16="http://schemas.microsoft.com/office/drawing/2014/main" id="{0D53D39E-ADB8-0B7E-A772-845104C5FC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0215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a:extLst>
            <a:ext uri="{FF2B5EF4-FFF2-40B4-BE49-F238E27FC236}">
              <a16:creationId xmlns:a16="http://schemas.microsoft.com/office/drawing/2014/main" id="{5409E3B0-011A-F1A6-7EAF-AB56A7FDE6D6}"/>
            </a:ext>
          </a:extLst>
        </p:cNvPr>
        <p:cNvGrpSpPr/>
        <p:nvPr/>
      </p:nvGrpSpPr>
      <p:grpSpPr>
        <a:xfrm>
          <a:off x="0" y="0"/>
          <a:ext cx="0" cy="0"/>
          <a:chOff x="0" y="0"/>
          <a:chExt cx="0" cy="0"/>
        </a:xfrm>
      </p:grpSpPr>
      <p:sp>
        <p:nvSpPr>
          <p:cNvPr id="483" name="Google Shape;483;g54dda1946d_4_2758:notes">
            <a:extLst>
              <a:ext uri="{FF2B5EF4-FFF2-40B4-BE49-F238E27FC236}">
                <a16:creationId xmlns:a16="http://schemas.microsoft.com/office/drawing/2014/main" id="{430A0661-2274-6395-1A85-4040305F5E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54dda1946d_4_2758:notes">
            <a:extLst>
              <a:ext uri="{FF2B5EF4-FFF2-40B4-BE49-F238E27FC236}">
                <a16:creationId xmlns:a16="http://schemas.microsoft.com/office/drawing/2014/main" id="{0D53D39E-ADB8-0B7E-A772-845104C5FC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13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a:extLst>
            <a:ext uri="{FF2B5EF4-FFF2-40B4-BE49-F238E27FC236}">
              <a16:creationId xmlns:a16="http://schemas.microsoft.com/office/drawing/2014/main" id="{5409E3B0-011A-F1A6-7EAF-AB56A7FDE6D6}"/>
            </a:ext>
          </a:extLst>
        </p:cNvPr>
        <p:cNvGrpSpPr/>
        <p:nvPr/>
      </p:nvGrpSpPr>
      <p:grpSpPr>
        <a:xfrm>
          <a:off x="0" y="0"/>
          <a:ext cx="0" cy="0"/>
          <a:chOff x="0" y="0"/>
          <a:chExt cx="0" cy="0"/>
        </a:xfrm>
      </p:grpSpPr>
      <p:sp>
        <p:nvSpPr>
          <p:cNvPr id="483" name="Google Shape;483;g54dda1946d_4_2758:notes">
            <a:extLst>
              <a:ext uri="{FF2B5EF4-FFF2-40B4-BE49-F238E27FC236}">
                <a16:creationId xmlns:a16="http://schemas.microsoft.com/office/drawing/2014/main" id="{430A0661-2274-6395-1A85-4040305F5E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54dda1946d_4_2758:notes">
            <a:extLst>
              <a:ext uri="{FF2B5EF4-FFF2-40B4-BE49-F238E27FC236}">
                <a16:creationId xmlns:a16="http://schemas.microsoft.com/office/drawing/2014/main" id="{0D53D39E-ADB8-0B7E-A772-845104C5FC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950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a:extLst>
            <a:ext uri="{FF2B5EF4-FFF2-40B4-BE49-F238E27FC236}">
              <a16:creationId xmlns:a16="http://schemas.microsoft.com/office/drawing/2014/main" id="{5409E3B0-011A-F1A6-7EAF-AB56A7FDE6D6}"/>
            </a:ext>
          </a:extLst>
        </p:cNvPr>
        <p:cNvGrpSpPr/>
        <p:nvPr/>
      </p:nvGrpSpPr>
      <p:grpSpPr>
        <a:xfrm>
          <a:off x="0" y="0"/>
          <a:ext cx="0" cy="0"/>
          <a:chOff x="0" y="0"/>
          <a:chExt cx="0" cy="0"/>
        </a:xfrm>
      </p:grpSpPr>
      <p:sp>
        <p:nvSpPr>
          <p:cNvPr id="483" name="Google Shape;483;g54dda1946d_4_2758:notes">
            <a:extLst>
              <a:ext uri="{FF2B5EF4-FFF2-40B4-BE49-F238E27FC236}">
                <a16:creationId xmlns:a16="http://schemas.microsoft.com/office/drawing/2014/main" id="{430A0661-2274-6395-1A85-4040305F5E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54dda1946d_4_2758:notes">
            <a:extLst>
              <a:ext uri="{FF2B5EF4-FFF2-40B4-BE49-F238E27FC236}">
                <a16:creationId xmlns:a16="http://schemas.microsoft.com/office/drawing/2014/main" id="{0D53D39E-ADB8-0B7E-A772-845104C5FC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8859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C6BC5CCC-7B9F-9199-3CA4-744545F8C919}"/>
            </a:ext>
          </a:extLst>
        </p:cNvPr>
        <p:cNvGrpSpPr/>
        <p:nvPr/>
      </p:nvGrpSpPr>
      <p:grpSpPr>
        <a:xfrm>
          <a:off x="0" y="0"/>
          <a:ext cx="0" cy="0"/>
          <a:chOff x="0" y="0"/>
          <a:chExt cx="0" cy="0"/>
        </a:xfrm>
      </p:grpSpPr>
      <p:sp>
        <p:nvSpPr>
          <p:cNvPr id="448" name="Google Shape;448;g54dda1946d_4_2726:notes">
            <a:extLst>
              <a:ext uri="{FF2B5EF4-FFF2-40B4-BE49-F238E27FC236}">
                <a16:creationId xmlns:a16="http://schemas.microsoft.com/office/drawing/2014/main" id="{0A879A4C-8188-A131-26E4-9566CDD91D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54dda1946d_4_2726:notes">
            <a:extLst>
              <a:ext uri="{FF2B5EF4-FFF2-40B4-BE49-F238E27FC236}">
                <a16:creationId xmlns:a16="http://schemas.microsoft.com/office/drawing/2014/main" id="{AB825768-0376-8636-2E83-3E3A123F1B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5655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a:extLst>
            <a:ext uri="{FF2B5EF4-FFF2-40B4-BE49-F238E27FC236}">
              <a16:creationId xmlns:a16="http://schemas.microsoft.com/office/drawing/2014/main" id="{6188D355-E1AE-7BB2-ACD4-E14B6401F5F8}"/>
            </a:ext>
          </a:extLst>
        </p:cNvPr>
        <p:cNvGrpSpPr/>
        <p:nvPr/>
      </p:nvGrpSpPr>
      <p:grpSpPr>
        <a:xfrm>
          <a:off x="0" y="0"/>
          <a:ext cx="0" cy="0"/>
          <a:chOff x="0" y="0"/>
          <a:chExt cx="0" cy="0"/>
        </a:xfrm>
      </p:grpSpPr>
      <p:sp>
        <p:nvSpPr>
          <p:cNvPr id="531" name="Google Shape;531;g1869b490b25_0_0:notes">
            <a:extLst>
              <a:ext uri="{FF2B5EF4-FFF2-40B4-BE49-F238E27FC236}">
                <a16:creationId xmlns:a16="http://schemas.microsoft.com/office/drawing/2014/main" id="{A793DF82-8F4C-8FCD-A10F-3538152372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869b490b25_0_0:notes">
            <a:extLst>
              <a:ext uri="{FF2B5EF4-FFF2-40B4-BE49-F238E27FC236}">
                <a16:creationId xmlns:a16="http://schemas.microsoft.com/office/drawing/2014/main" id="{0C421904-28DC-9CF4-DC32-021C1D9ED8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3534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a:extLst>
            <a:ext uri="{FF2B5EF4-FFF2-40B4-BE49-F238E27FC236}">
              <a16:creationId xmlns:a16="http://schemas.microsoft.com/office/drawing/2014/main" id="{78FDEF1D-B747-7E15-122A-997A9FB6151C}"/>
            </a:ext>
          </a:extLst>
        </p:cNvPr>
        <p:cNvGrpSpPr/>
        <p:nvPr/>
      </p:nvGrpSpPr>
      <p:grpSpPr>
        <a:xfrm>
          <a:off x="0" y="0"/>
          <a:ext cx="0" cy="0"/>
          <a:chOff x="0" y="0"/>
          <a:chExt cx="0" cy="0"/>
        </a:xfrm>
      </p:grpSpPr>
      <p:sp>
        <p:nvSpPr>
          <p:cNvPr id="531" name="Google Shape;531;g1869b490b25_0_0:notes">
            <a:extLst>
              <a:ext uri="{FF2B5EF4-FFF2-40B4-BE49-F238E27FC236}">
                <a16:creationId xmlns:a16="http://schemas.microsoft.com/office/drawing/2014/main" id="{7F3D30EE-9F91-A674-3DFE-8898950486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869b490b25_0_0:notes">
            <a:extLst>
              <a:ext uri="{FF2B5EF4-FFF2-40B4-BE49-F238E27FC236}">
                <a16:creationId xmlns:a16="http://schemas.microsoft.com/office/drawing/2014/main" id="{EA023D4D-DF25-B2FC-188C-4BA7A5CDCE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9504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999D7B0D-98C7-01FA-606C-0B5A3D0EC37A}"/>
            </a:ext>
          </a:extLst>
        </p:cNvPr>
        <p:cNvGrpSpPr/>
        <p:nvPr/>
      </p:nvGrpSpPr>
      <p:grpSpPr>
        <a:xfrm>
          <a:off x="0" y="0"/>
          <a:ext cx="0" cy="0"/>
          <a:chOff x="0" y="0"/>
          <a:chExt cx="0" cy="0"/>
        </a:xfrm>
      </p:grpSpPr>
      <p:sp>
        <p:nvSpPr>
          <p:cNvPr id="448" name="Google Shape;448;g54dda1946d_4_2726:notes">
            <a:extLst>
              <a:ext uri="{FF2B5EF4-FFF2-40B4-BE49-F238E27FC236}">
                <a16:creationId xmlns:a16="http://schemas.microsoft.com/office/drawing/2014/main" id="{3E4DC162-71CC-82FD-4F8B-A16BCE4FDD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54dda1946d_4_2726:notes">
            <a:extLst>
              <a:ext uri="{FF2B5EF4-FFF2-40B4-BE49-F238E27FC236}">
                <a16:creationId xmlns:a16="http://schemas.microsoft.com/office/drawing/2014/main" id="{8AFE2A27-41DB-7DE1-21A0-189A76967E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7759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92491-20C9-5E25-579F-754BFADC0BB3}"/>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7B4DC931-DA36-4CBE-02FD-61FCFE50850A}"/>
              </a:ext>
            </a:extLst>
          </p:cNvPr>
          <p:cNvSpPr>
            <a:spLocks noGrp="1" noRot="1" noChangeAspect="1"/>
          </p:cNvSpPr>
          <p:nvPr>
            <p:ph type="sldImg"/>
          </p:nvPr>
        </p:nvSpPr>
        <p:spPr>
          <a:xfrm>
            <a:off x="381000" y="685800"/>
            <a:ext cx="6096000" cy="3429000"/>
          </a:xfrm>
        </p:spPr>
      </p:sp>
      <p:sp>
        <p:nvSpPr>
          <p:cNvPr id="3" name="عنصر نائب للملاحظات 2">
            <a:extLst>
              <a:ext uri="{FF2B5EF4-FFF2-40B4-BE49-F238E27FC236}">
                <a16:creationId xmlns:a16="http://schemas.microsoft.com/office/drawing/2014/main" id="{F3F5952A-DC13-29B4-B991-5CDCE2660C1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96280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11A61627-7849-1495-5878-D8248D4F507F}"/>
            </a:ext>
          </a:extLst>
        </p:cNvPr>
        <p:cNvGrpSpPr/>
        <p:nvPr/>
      </p:nvGrpSpPr>
      <p:grpSpPr>
        <a:xfrm>
          <a:off x="0" y="0"/>
          <a:ext cx="0" cy="0"/>
          <a:chOff x="0" y="0"/>
          <a:chExt cx="0" cy="0"/>
        </a:xfrm>
      </p:grpSpPr>
      <p:sp>
        <p:nvSpPr>
          <p:cNvPr id="448" name="Google Shape;448;g54dda1946d_4_2726:notes">
            <a:extLst>
              <a:ext uri="{FF2B5EF4-FFF2-40B4-BE49-F238E27FC236}">
                <a16:creationId xmlns:a16="http://schemas.microsoft.com/office/drawing/2014/main" id="{FC974C46-D758-DCD0-4A8D-E74093168A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54dda1946d_4_2726:notes">
            <a:extLst>
              <a:ext uri="{FF2B5EF4-FFF2-40B4-BE49-F238E27FC236}">
                <a16:creationId xmlns:a16="http://schemas.microsoft.com/office/drawing/2014/main" id="{7ED82CD2-9FF7-413E-E2C5-FA9DC0DF63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173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869b490b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869b490b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897DB616-D6CF-0255-01A6-2CE480204540}"/>
            </a:ext>
          </a:extLst>
        </p:cNvPr>
        <p:cNvGrpSpPr/>
        <p:nvPr/>
      </p:nvGrpSpPr>
      <p:grpSpPr>
        <a:xfrm>
          <a:off x="0" y="0"/>
          <a:ext cx="0" cy="0"/>
          <a:chOff x="0" y="0"/>
          <a:chExt cx="0" cy="0"/>
        </a:xfrm>
      </p:grpSpPr>
      <p:sp>
        <p:nvSpPr>
          <p:cNvPr id="448" name="Google Shape;448;g54dda1946d_4_2726:notes">
            <a:extLst>
              <a:ext uri="{FF2B5EF4-FFF2-40B4-BE49-F238E27FC236}">
                <a16:creationId xmlns:a16="http://schemas.microsoft.com/office/drawing/2014/main" id="{6A5F1784-A21C-90F7-E091-B3CE207BA7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54dda1946d_4_2726:notes">
            <a:extLst>
              <a:ext uri="{FF2B5EF4-FFF2-40B4-BE49-F238E27FC236}">
                <a16:creationId xmlns:a16="http://schemas.microsoft.com/office/drawing/2014/main" id="{879D518C-7D1F-C857-4971-829F8026ED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7558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D2660603-F2CC-7A24-617F-2DAE6F75C84A}"/>
            </a:ext>
          </a:extLst>
        </p:cNvPr>
        <p:cNvGrpSpPr/>
        <p:nvPr/>
      </p:nvGrpSpPr>
      <p:grpSpPr>
        <a:xfrm>
          <a:off x="0" y="0"/>
          <a:ext cx="0" cy="0"/>
          <a:chOff x="0" y="0"/>
          <a:chExt cx="0" cy="0"/>
        </a:xfrm>
      </p:grpSpPr>
      <p:sp>
        <p:nvSpPr>
          <p:cNvPr id="331" name="Google Shape;331;g54dda1946d_6_332:notes">
            <a:extLst>
              <a:ext uri="{FF2B5EF4-FFF2-40B4-BE49-F238E27FC236}">
                <a16:creationId xmlns:a16="http://schemas.microsoft.com/office/drawing/2014/main" id="{395933B3-82B7-85CF-4B12-7AD212B73B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32:notes">
            <a:extLst>
              <a:ext uri="{FF2B5EF4-FFF2-40B4-BE49-F238E27FC236}">
                <a16:creationId xmlns:a16="http://schemas.microsoft.com/office/drawing/2014/main" id="{9F31ABB4-0EEF-804F-8FCC-6BE12D1D74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05303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a:extLst>
            <a:ext uri="{FF2B5EF4-FFF2-40B4-BE49-F238E27FC236}">
              <a16:creationId xmlns:a16="http://schemas.microsoft.com/office/drawing/2014/main" id="{C903A72C-2621-1362-F5CB-CDEB8554898A}"/>
            </a:ext>
          </a:extLst>
        </p:cNvPr>
        <p:cNvGrpSpPr/>
        <p:nvPr/>
      </p:nvGrpSpPr>
      <p:grpSpPr>
        <a:xfrm>
          <a:off x="0" y="0"/>
          <a:ext cx="0" cy="0"/>
          <a:chOff x="0" y="0"/>
          <a:chExt cx="0" cy="0"/>
        </a:xfrm>
      </p:grpSpPr>
      <p:sp>
        <p:nvSpPr>
          <p:cNvPr id="531" name="Google Shape;531;g1869b490b25_0_0:notes">
            <a:extLst>
              <a:ext uri="{FF2B5EF4-FFF2-40B4-BE49-F238E27FC236}">
                <a16:creationId xmlns:a16="http://schemas.microsoft.com/office/drawing/2014/main" id="{B65AA169-D468-A029-027A-38A6286EC5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869b490b25_0_0:notes">
            <a:extLst>
              <a:ext uri="{FF2B5EF4-FFF2-40B4-BE49-F238E27FC236}">
                <a16:creationId xmlns:a16="http://schemas.microsoft.com/office/drawing/2014/main" id="{CBAFAD32-123B-4F96-00A2-321C88882A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5947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8168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8FB9056C-A279-4920-9527-0CB233F371C5}"/>
            </a:ext>
          </a:extLst>
        </p:cNvPr>
        <p:cNvGrpSpPr/>
        <p:nvPr/>
      </p:nvGrpSpPr>
      <p:grpSpPr>
        <a:xfrm>
          <a:off x="0" y="0"/>
          <a:ext cx="0" cy="0"/>
          <a:chOff x="0" y="0"/>
          <a:chExt cx="0" cy="0"/>
        </a:xfrm>
      </p:grpSpPr>
      <p:sp>
        <p:nvSpPr>
          <p:cNvPr id="448" name="Google Shape;448;g54dda1946d_4_2726:notes">
            <a:extLst>
              <a:ext uri="{FF2B5EF4-FFF2-40B4-BE49-F238E27FC236}">
                <a16:creationId xmlns:a16="http://schemas.microsoft.com/office/drawing/2014/main" id="{853FB075-EDB6-E80D-15EF-9846896BAC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54dda1946d_4_2726:notes">
            <a:extLst>
              <a:ext uri="{FF2B5EF4-FFF2-40B4-BE49-F238E27FC236}">
                <a16:creationId xmlns:a16="http://schemas.microsoft.com/office/drawing/2014/main" id="{0BA70C5B-4609-2B25-69F2-C39893EE41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48158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a:extLst>
            <a:ext uri="{FF2B5EF4-FFF2-40B4-BE49-F238E27FC236}">
              <a16:creationId xmlns:a16="http://schemas.microsoft.com/office/drawing/2014/main" id="{508BA3B3-90C6-E892-6E69-84CEB0274445}"/>
            </a:ext>
          </a:extLst>
        </p:cNvPr>
        <p:cNvGrpSpPr/>
        <p:nvPr/>
      </p:nvGrpSpPr>
      <p:grpSpPr>
        <a:xfrm>
          <a:off x="0" y="0"/>
          <a:ext cx="0" cy="0"/>
          <a:chOff x="0" y="0"/>
          <a:chExt cx="0" cy="0"/>
        </a:xfrm>
      </p:grpSpPr>
      <p:sp>
        <p:nvSpPr>
          <p:cNvPr id="483" name="Google Shape;483;g54dda1946d_4_2758:notes">
            <a:extLst>
              <a:ext uri="{FF2B5EF4-FFF2-40B4-BE49-F238E27FC236}">
                <a16:creationId xmlns:a16="http://schemas.microsoft.com/office/drawing/2014/main" id="{8E159C60-2A0D-6F46-DAF2-9A9EAC04C1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54dda1946d_4_2758:notes">
            <a:extLst>
              <a:ext uri="{FF2B5EF4-FFF2-40B4-BE49-F238E27FC236}">
                <a16:creationId xmlns:a16="http://schemas.microsoft.com/office/drawing/2014/main" id="{BA5D1C23-BB36-E420-77A9-E0EC80C6BB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976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57591B9D-8547-BCD9-5883-411816A99DD1}"/>
            </a:ext>
          </a:extLst>
        </p:cNvPr>
        <p:cNvGrpSpPr/>
        <p:nvPr/>
      </p:nvGrpSpPr>
      <p:grpSpPr>
        <a:xfrm>
          <a:off x="0" y="0"/>
          <a:ext cx="0" cy="0"/>
          <a:chOff x="0" y="0"/>
          <a:chExt cx="0" cy="0"/>
        </a:xfrm>
      </p:grpSpPr>
      <p:sp>
        <p:nvSpPr>
          <p:cNvPr id="448" name="Google Shape;448;g54dda1946d_4_2726:notes">
            <a:extLst>
              <a:ext uri="{FF2B5EF4-FFF2-40B4-BE49-F238E27FC236}">
                <a16:creationId xmlns:a16="http://schemas.microsoft.com/office/drawing/2014/main" id="{F46A8634-8315-F657-B61D-0382729F46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54dda1946d_4_2726:notes">
            <a:extLst>
              <a:ext uri="{FF2B5EF4-FFF2-40B4-BE49-F238E27FC236}">
                <a16:creationId xmlns:a16="http://schemas.microsoft.com/office/drawing/2014/main" id="{299150BB-57C4-F3CA-E558-C7FD94A3B6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7678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49DB16B5-6B44-712D-196D-040969400C2E}"/>
            </a:ext>
          </a:extLst>
        </p:cNvPr>
        <p:cNvGrpSpPr/>
        <p:nvPr/>
      </p:nvGrpSpPr>
      <p:grpSpPr>
        <a:xfrm>
          <a:off x="0" y="0"/>
          <a:ext cx="0" cy="0"/>
          <a:chOff x="0" y="0"/>
          <a:chExt cx="0" cy="0"/>
        </a:xfrm>
      </p:grpSpPr>
      <p:sp>
        <p:nvSpPr>
          <p:cNvPr id="448" name="Google Shape;448;g54dda1946d_4_2726:notes">
            <a:extLst>
              <a:ext uri="{FF2B5EF4-FFF2-40B4-BE49-F238E27FC236}">
                <a16:creationId xmlns:a16="http://schemas.microsoft.com/office/drawing/2014/main" id="{7E78C2C0-A457-F359-0188-0EDB414DB7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54dda1946d_4_2726:notes">
            <a:extLst>
              <a:ext uri="{FF2B5EF4-FFF2-40B4-BE49-F238E27FC236}">
                <a16:creationId xmlns:a16="http://schemas.microsoft.com/office/drawing/2014/main" id="{74847EEA-52B2-8F11-20D4-C87BCFFBB7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66145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3E0851E5-3B78-CA58-6CF9-06899C4862BA}"/>
            </a:ext>
          </a:extLst>
        </p:cNvPr>
        <p:cNvGrpSpPr/>
        <p:nvPr/>
      </p:nvGrpSpPr>
      <p:grpSpPr>
        <a:xfrm>
          <a:off x="0" y="0"/>
          <a:ext cx="0" cy="0"/>
          <a:chOff x="0" y="0"/>
          <a:chExt cx="0" cy="0"/>
        </a:xfrm>
      </p:grpSpPr>
      <p:sp>
        <p:nvSpPr>
          <p:cNvPr id="448" name="Google Shape;448;g54dda1946d_4_2726:notes">
            <a:extLst>
              <a:ext uri="{FF2B5EF4-FFF2-40B4-BE49-F238E27FC236}">
                <a16:creationId xmlns:a16="http://schemas.microsoft.com/office/drawing/2014/main" id="{83F680DC-9153-E9B6-99EC-A51476310A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54dda1946d_4_2726:notes">
            <a:extLst>
              <a:ext uri="{FF2B5EF4-FFF2-40B4-BE49-F238E27FC236}">
                <a16:creationId xmlns:a16="http://schemas.microsoft.com/office/drawing/2014/main" id="{C26ED857-3F71-9187-9713-F9BB17581B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4289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F73A2C11-B48E-BB26-5A02-8352EBE7E691}"/>
            </a:ext>
          </a:extLst>
        </p:cNvPr>
        <p:cNvGrpSpPr/>
        <p:nvPr/>
      </p:nvGrpSpPr>
      <p:grpSpPr>
        <a:xfrm>
          <a:off x="0" y="0"/>
          <a:ext cx="0" cy="0"/>
          <a:chOff x="0" y="0"/>
          <a:chExt cx="0" cy="0"/>
        </a:xfrm>
      </p:grpSpPr>
      <p:sp>
        <p:nvSpPr>
          <p:cNvPr id="448" name="Google Shape;448;g54dda1946d_4_2726:notes">
            <a:extLst>
              <a:ext uri="{FF2B5EF4-FFF2-40B4-BE49-F238E27FC236}">
                <a16:creationId xmlns:a16="http://schemas.microsoft.com/office/drawing/2014/main" id="{53176C3F-B61F-E925-6D38-FF3E72B096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54dda1946d_4_2726:notes">
            <a:extLst>
              <a:ext uri="{FF2B5EF4-FFF2-40B4-BE49-F238E27FC236}">
                <a16:creationId xmlns:a16="http://schemas.microsoft.com/office/drawing/2014/main" id="{89CF1152-7C28-5BC8-F873-CFE2DD5292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9655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00FF2C71-2668-6090-0CAF-12501F6DB3E5}"/>
            </a:ext>
          </a:extLst>
        </p:cNvPr>
        <p:cNvGrpSpPr/>
        <p:nvPr/>
      </p:nvGrpSpPr>
      <p:grpSpPr>
        <a:xfrm>
          <a:off x="0" y="0"/>
          <a:ext cx="0" cy="0"/>
          <a:chOff x="0" y="0"/>
          <a:chExt cx="0" cy="0"/>
        </a:xfrm>
      </p:grpSpPr>
      <p:sp>
        <p:nvSpPr>
          <p:cNvPr id="331" name="Google Shape;331;g54dda1946d_6_332:notes">
            <a:extLst>
              <a:ext uri="{FF2B5EF4-FFF2-40B4-BE49-F238E27FC236}">
                <a16:creationId xmlns:a16="http://schemas.microsoft.com/office/drawing/2014/main" id="{232C0C6C-15A9-607B-9610-70FD3E07D2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32:notes">
            <a:extLst>
              <a:ext uri="{FF2B5EF4-FFF2-40B4-BE49-F238E27FC236}">
                <a16:creationId xmlns:a16="http://schemas.microsoft.com/office/drawing/2014/main" id="{A11A0B51-6E7F-B730-1EB5-1BFE9DD8CF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32917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F73A2C11-B48E-BB26-5A02-8352EBE7E691}"/>
            </a:ext>
          </a:extLst>
        </p:cNvPr>
        <p:cNvGrpSpPr/>
        <p:nvPr/>
      </p:nvGrpSpPr>
      <p:grpSpPr>
        <a:xfrm>
          <a:off x="0" y="0"/>
          <a:ext cx="0" cy="0"/>
          <a:chOff x="0" y="0"/>
          <a:chExt cx="0" cy="0"/>
        </a:xfrm>
      </p:grpSpPr>
      <p:sp>
        <p:nvSpPr>
          <p:cNvPr id="448" name="Google Shape;448;g54dda1946d_4_2726:notes">
            <a:extLst>
              <a:ext uri="{FF2B5EF4-FFF2-40B4-BE49-F238E27FC236}">
                <a16:creationId xmlns:a16="http://schemas.microsoft.com/office/drawing/2014/main" id="{53176C3F-B61F-E925-6D38-FF3E72B096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54dda1946d_4_2726:notes">
            <a:extLst>
              <a:ext uri="{FF2B5EF4-FFF2-40B4-BE49-F238E27FC236}">
                <a16:creationId xmlns:a16="http://schemas.microsoft.com/office/drawing/2014/main" id="{89CF1152-7C28-5BC8-F873-CFE2DD5292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9705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00FF2C71-2668-6090-0CAF-12501F6DB3E5}"/>
            </a:ext>
          </a:extLst>
        </p:cNvPr>
        <p:cNvGrpSpPr/>
        <p:nvPr/>
      </p:nvGrpSpPr>
      <p:grpSpPr>
        <a:xfrm>
          <a:off x="0" y="0"/>
          <a:ext cx="0" cy="0"/>
          <a:chOff x="0" y="0"/>
          <a:chExt cx="0" cy="0"/>
        </a:xfrm>
      </p:grpSpPr>
      <p:sp>
        <p:nvSpPr>
          <p:cNvPr id="331" name="Google Shape;331;g54dda1946d_6_332:notes">
            <a:extLst>
              <a:ext uri="{FF2B5EF4-FFF2-40B4-BE49-F238E27FC236}">
                <a16:creationId xmlns:a16="http://schemas.microsoft.com/office/drawing/2014/main" id="{232C0C6C-15A9-607B-9610-70FD3E07D2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32:notes">
            <a:extLst>
              <a:ext uri="{FF2B5EF4-FFF2-40B4-BE49-F238E27FC236}">
                <a16:creationId xmlns:a16="http://schemas.microsoft.com/office/drawing/2014/main" id="{A11A0B51-6E7F-B730-1EB5-1BFE9DD8CF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486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endParaRPr lang="en-US"/>
          </a:p>
        </p:txBody>
      </p:sp>
    </p:spTree>
    <p:extLst>
      <p:ext uri="{BB962C8B-B14F-4D97-AF65-F5344CB8AC3E}">
        <p14:creationId xmlns:p14="http://schemas.microsoft.com/office/powerpoint/2010/main" val="6579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4C804DE7-DEDE-EE5F-DEB4-33AC106A29BC}"/>
            </a:ext>
          </a:extLst>
        </p:cNvPr>
        <p:cNvGrpSpPr/>
        <p:nvPr/>
      </p:nvGrpSpPr>
      <p:grpSpPr>
        <a:xfrm>
          <a:off x="0" y="0"/>
          <a:ext cx="0" cy="0"/>
          <a:chOff x="0" y="0"/>
          <a:chExt cx="0" cy="0"/>
        </a:xfrm>
      </p:grpSpPr>
      <p:sp>
        <p:nvSpPr>
          <p:cNvPr id="448" name="Google Shape;448;g54dda1946d_4_2726:notes">
            <a:extLst>
              <a:ext uri="{FF2B5EF4-FFF2-40B4-BE49-F238E27FC236}">
                <a16:creationId xmlns:a16="http://schemas.microsoft.com/office/drawing/2014/main" id="{5419407F-8781-78E9-D614-B69B2F9E79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54dda1946d_4_2726:notes">
            <a:extLst>
              <a:ext uri="{FF2B5EF4-FFF2-40B4-BE49-F238E27FC236}">
                <a16:creationId xmlns:a16="http://schemas.microsoft.com/office/drawing/2014/main" id="{129F043D-0A16-A486-F213-0577C05A93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657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a:extLst>
            <a:ext uri="{FF2B5EF4-FFF2-40B4-BE49-F238E27FC236}">
              <a16:creationId xmlns:a16="http://schemas.microsoft.com/office/drawing/2014/main" id="{F076C7D5-A420-4A88-E8FC-AFE5CEF1689F}"/>
            </a:ext>
          </a:extLst>
        </p:cNvPr>
        <p:cNvGrpSpPr/>
        <p:nvPr/>
      </p:nvGrpSpPr>
      <p:grpSpPr>
        <a:xfrm>
          <a:off x="0" y="0"/>
          <a:ext cx="0" cy="0"/>
          <a:chOff x="0" y="0"/>
          <a:chExt cx="0" cy="0"/>
        </a:xfrm>
      </p:grpSpPr>
      <p:sp>
        <p:nvSpPr>
          <p:cNvPr id="483" name="Google Shape;483;g54dda1946d_4_2758:notes">
            <a:extLst>
              <a:ext uri="{FF2B5EF4-FFF2-40B4-BE49-F238E27FC236}">
                <a16:creationId xmlns:a16="http://schemas.microsoft.com/office/drawing/2014/main" id="{81E32BDF-B809-976D-7EE9-560658E816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54dda1946d_4_2758:notes">
            <a:extLst>
              <a:ext uri="{FF2B5EF4-FFF2-40B4-BE49-F238E27FC236}">
                <a16:creationId xmlns:a16="http://schemas.microsoft.com/office/drawing/2014/main" id="{5E2B4A3E-E1C1-A8E2-FBA1-960C6AB9D6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418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a:extLst>
            <a:ext uri="{FF2B5EF4-FFF2-40B4-BE49-F238E27FC236}">
              <a16:creationId xmlns:a16="http://schemas.microsoft.com/office/drawing/2014/main" id="{EA595876-42CD-6B8B-6A8C-60755D50517C}"/>
            </a:ext>
          </a:extLst>
        </p:cNvPr>
        <p:cNvGrpSpPr/>
        <p:nvPr/>
      </p:nvGrpSpPr>
      <p:grpSpPr>
        <a:xfrm>
          <a:off x="0" y="0"/>
          <a:ext cx="0" cy="0"/>
          <a:chOff x="0" y="0"/>
          <a:chExt cx="0" cy="0"/>
        </a:xfrm>
      </p:grpSpPr>
      <p:sp>
        <p:nvSpPr>
          <p:cNvPr id="483" name="Google Shape;483;g54dda1946d_4_2758:notes">
            <a:extLst>
              <a:ext uri="{FF2B5EF4-FFF2-40B4-BE49-F238E27FC236}">
                <a16:creationId xmlns:a16="http://schemas.microsoft.com/office/drawing/2014/main" id="{479358ED-D35E-5881-6A9D-59D03EA3F9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54dda1946d_4_2758:notes">
            <a:extLst>
              <a:ext uri="{FF2B5EF4-FFF2-40B4-BE49-F238E27FC236}">
                <a16:creationId xmlns:a16="http://schemas.microsoft.com/office/drawing/2014/main" id="{26635F1C-6EED-779A-600D-83863CC17F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1330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a:extLst>
            <a:ext uri="{FF2B5EF4-FFF2-40B4-BE49-F238E27FC236}">
              <a16:creationId xmlns:a16="http://schemas.microsoft.com/office/drawing/2014/main" id="{DEA7ECD1-A91D-BD88-A492-AE57BBDFEDBC}"/>
            </a:ext>
          </a:extLst>
        </p:cNvPr>
        <p:cNvGrpSpPr/>
        <p:nvPr/>
      </p:nvGrpSpPr>
      <p:grpSpPr>
        <a:xfrm>
          <a:off x="0" y="0"/>
          <a:ext cx="0" cy="0"/>
          <a:chOff x="0" y="0"/>
          <a:chExt cx="0" cy="0"/>
        </a:xfrm>
      </p:grpSpPr>
      <p:sp>
        <p:nvSpPr>
          <p:cNvPr id="483" name="Google Shape;483;g54dda1946d_4_2758:notes">
            <a:extLst>
              <a:ext uri="{FF2B5EF4-FFF2-40B4-BE49-F238E27FC236}">
                <a16:creationId xmlns:a16="http://schemas.microsoft.com/office/drawing/2014/main" id="{9745D077-EBF3-5BFE-29D3-F9BC97A945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54dda1946d_4_2758:notes">
            <a:extLst>
              <a:ext uri="{FF2B5EF4-FFF2-40B4-BE49-F238E27FC236}">
                <a16:creationId xmlns:a16="http://schemas.microsoft.com/office/drawing/2014/main" id="{D3C3878F-D2EB-F831-1571-7270445303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510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a:extLst>
            <a:ext uri="{FF2B5EF4-FFF2-40B4-BE49-F238E27FC236}">
              <a16:creationId xmlns:a16="http://schemas.microsoft.com/office/drawing/2014/main" id="{5409E3B0-011A-F1A6-7EAF-AB56A7FDE6D6}"/>
            </a:ext>
          </a:extLst>
        </p:cNvPr>
        <p:cNvGrpSpPr/>
        <p:nvPr/>
      </p:nvGrpSpPr>
      <p:grpSpPr>
        <a:xfrm>
          <a:off x="0" y="0"/>
          <a:ext cx="0" cy="0"/>
          <a:chOff x="0" y="0"/>
          <a:chExt cx="0" cy="0"/>
        </a:xfrm>
      </p:grpSpPr>
      <p:sp>
        <p:nvSpPr>
          <p:cNvPr id="483" name="Google Shape;483;g54dda1946d_4_2758:notes">
            <a:extLst>
              <a:ext uri="{FF2B5EF4-FFF2-40B4-BE49-F238E27FC236}">
                <a16:creationId xmlns:a16="http://schemas.microsoft.com/office/drawing/2014/main" id="{430A0661-2274-6395-1A85-4040305F5E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54dda1946d_4_2758:notes">
            <a:extLst>
              <a:ext uri="{FF2B5EF4-FFF2-40B4-BE49-F238E27FC236}">
                <a16:creationId xmlns:a16="http://schemas.microsoft.com/office/drawing/2014/main" id="{0D53D39E-ADB8-0B7E-A772-845104C5FC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4540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506650"/>
            <a:ext cx="6651600" cy="1562100"/>
          </a:xfrm>
          <a:prstGeom prst="rect">
            <a:avLst/>
          </a:prstGeom>
          <a:noFill/>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449750"/>
            <a:ext cx="3926400" cy="414600"/>
          </a:xfrm>
          <a:prstGeom prst="rect">
            <a:avLst/>
          </a:prstGeom>
          <a:solidFill>
            <a:schemeClr val="dk2"/>
          </a:solid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3718663" y="959100"/>
            <a:ext cx="2872500" cy="105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 name="Google Shape;101;p14"/>
          <p:cNvSpPr txBox="1">
            <a:spLocks noGrp="1"/>
          </p:cNvSpPr>
          <p:nvPr>
            <p:ph type="subTitle" idx="1"/>
          </p:nvPr>
        </p:nvSpPr>
        <p:spPr>
          <a:xfrm>
            <a:off x="3718675" y="2167200"/>
            <a:ext cx="4142400" cy="201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grpSp>
        <p:nvGrpSpPr>
          <p:cNvPr id="102" name="Google Shape;102;p14"/>
          <p:cNvGrpSpPr/>
          <p:nvPr/>
        </p:nvGrpSpPr>
        <p:grpSpPr>
          <a:xfrm>
            <a:off x="0" y="0"/>
            <a:ext cx="9143875" cy="5143500"/>
            <a:chOff x="0" y="0"/>
            <a:chExt cx="9143875" cy="5143500"/>
          </a:xfrm>
        </p:grpSpPr>
        <p:sp>
          <p:nvSpPr>
            <p:cNvPr id="103" name="Google Shape;103;p14"/>
            <p:cNvSpPr/>
            <p:nvPr/>
          </p:nvSpPr>
          <p:spPr>
            <a:xfrm rot="10800000" flipH="1">
              <a:off x="0" y="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4" name="Google Shape;104;p14"/>
            <p:cNvSpPr/>
            <p:nvPr/>
          </p:nvSpPr>
          <p:spPr>
            <a:xfrm rot="10800000" flipH="1">
              <a:off x="8430775" y="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5" name="Google Shape;105;p14"/>
            <p:cNvSpPr/>
            <p:nvPr/>
          </p:nvSpPr>
          <p:spPr>
            <a:xfrm rot="10800000" flipH="1">
              <a:off x="8430775" y="85710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6" name="Google Shape;106;p14"/>
            <p:cNvSpPr/>
            <p:nvPr/>
          </p:nvSpPr>
          <p:spPr>
            <a:xfrm rot="10800000" flipH="1">
              <a:off x="8430775" y="42864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7" name="Google Shape;107;p14"/>
            <p:cNvSpPr/>
            <p:nvPr/>
          </p:nvSpPr>
          <p:spPr>
            <a:xfrm rot="10800000" flipH="1">
              <a:off x="7717675" y="42864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8" name="Google Shape;108;p14"/>
            <p:cNvSpPr/>
            <p:nvPr/>
          </p:nvSpPr>
          <p:spPr>
            <a:xfrm rot="10800000" flipH="1">
              <a:off x="0" y="428640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00"/>
        <p:cNvGrpSpPr/>
        <p:nvPr/>
      </p:nvGrpSpPr>
      <p:grpSpPr>
        <a:xfrm>
          <a:off x="0" y="0"/>
          <a:ext cx="0" cy="0"/>
          <a:chOff x="0" y="0"/>
          <a:chExt cx="0" cy="0"/>
        </a:xfrm>
      </p:grpSpPr>
      <p:sp>
        <p:nvSpPr>
          <p:cNvPr id="201" name="Google Shape;201;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02" name="Google Shape;202;p22"/>
          <p:cNvGrpSpPr/>
          <p:nvPr/>
        </p:nvGrpSpPr>
        <p:grpSpPr>
          <a:xfrm>
            <a:off x="-100" y="3429300"/>
            <a:ext cx="1433325" cy="1714200"/>
            <a:chOff x="-100" y="3429300"/>
            <a:chExt cx="1433325" cy="1714200"/>
          </a:xfrm>
        </p:grpSpPr>
        <p:sp>
          <p:nvSpPr>
            <p:cNvPr id="203" name="Google Shape;203;p22"/>
            <p:cNvSpPr/>
            <p:nvPr/>
          </p:nvSpPr>
          <p:spPr>
            <a:xfrm>
              <a:off x="720125" y="42864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4" name="Google Shape;204;p22"/>
            <p:cNvSpPr/>
            <p:nvPr/>
          </p:nvSpPr>
          <p:spPr>
            <a:xfrm>
              <a:off x="-100" y="428640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5" name="Google Shape;205;p22"/>
            <p:cNvSpPr/>
            <p:nvPr/>
          </p:nvSpPr>
          <p:spPr>
            <a:xfrm>
              <a:off x="-100" y="34293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06" name="Google Shape;206;p22"/>
          <p:cNvSpPr/>
          <p:nvPr/>
        </p:nvSpPr>
        <p:spPr>
          <a:xfrm>
            <a:off x="713000"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207"/>
        <p:cNvGrpSpPr/>
        <p:nvPr/>
      </p:nvGrpSpPr>
      <p:grpSpPr>
        <a:xfrm>
          <a:off x="0" y="0"/>
          <a:ext cx="0" cy="0"/>
          <a:chOff x="0" y="0"/>
          <a:chExt cx="0" cy="0"/>
        </a:xfrm>
      </p:grpSpPr>
      <p:sp>
        <p:nvSpPr>
          <p:cNvPr id="208" name="Google Shape;208;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09" name="Google Shape;209;p23"/>
          <p:cNvGrpSpPr/>
          <p:nvPr/>
        </p:nvGrpSpPr>
        <p:grpSpPr>
          <a:xfrm>
            <a:off x="0" y="0"/>
            <a:ext cx="9144000" cy="5160150"/>
            <a:chOff x="0" y="0"/>
            <a:chExt cx="9144000" cy="5160150"/>
          </a:xfrm>
        </p:grpSpPr>
        <p:grpSp>
          <p:nvGrpSpPr>
            <p:cNvPr id="210" name="Google Shape;210;p23"/>
            <p:cNvGrpSpPr/>
            <p:nvPr/>
          </p:nvGrpSpPr>
          <p:grpSpPr>
            <a:xfrm>
              <a:off x="0" y="3445950"/>
              <a:ext cx="568500" cy="1714200"/>
              <a:chOff x="0" y="3445950"/>
              <a:chExt cx="568500" cy="1714200"/>
            </a:xfrm>
          </p:grpSpPr>
          <p:sp>
            <p:nvSpPr>
              <p:cNvPr id="211" name="Google Shape;211;p23"/>
              <p:cNvSpPr/>
              <p:nvPr/>
            </p:nvSpPr>
            <p:spPr>
              <a:xfrm rot="10800000" flipH="1">
                <a:off x="0" y="4303050"/>
                <a:ext cx="5685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2" name="Google Shape;212;p23"/>
              <p:cNvSpPr/>
              <p:nvPr/>
            </p:nvSpPr>
            <p:spPr>
              <a:xfrm rot="10800000" flipH="1">
                <a:off x="0" y="3445950"/>
                <a:ext cx="5685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13" name="Google Shape;213;p23"/>
            <p:cNvGrpSpPr/>
            <p:nvPr/>
          </p:nvGrpSpPr>
          <p:grpSpPr>
            <a:xfrm>
              <a:off x="8575500" y="0"/>
              <a:ext cx="568500" cy="5160150"/>
              <a:chOff x="8575500" y="0"/>
              <a:chExt cx="568500" cy="5160150"/>
            </a:xfrm>
          </p:grpSpPr>
          <p:sp>
            <p:nvSpPr>
              <p:cNvPr id="214" name="Google Shape;214;p23"/>
              <p:cNvSpPr/>
              <p:nvPr/>
            </p:nvSpPr>
            <p:spPr>
              <a:xfrm rot="10800000" flipH="1">
                <a:off x="8575500" y="4303050"/>
                <a:ext cx="5685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5" name="Google Shape;215;p23"/>
              <p:cNvSpPr/>
              <p:nvPr/>
            </p:nvSpPr>
            <p:spPr>
              <a:xfrm rot="10800000" flipH="1">
                <a:off x="8575500" y="3445950"/>
                <a:ext cx="5685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6" name="Google Shape;216;p23"/>
              <p:cNvSpPr/>
              <p:nvPr/>
            </p:nvSpPr>
            <p:spPr>
              <a:xfrm rot="10800000" flipH="1">
                <a:off x="8575500" y="0"/>
                <a:ext cx="5685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217" name="Google Shape;217;p23"/>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5">
  <p:cSld name="TITLE_ONLY_5">
    <p:spTree>
      <p:nvGrpSpPr>
        <p:cNvPr id="1" name="Shape 227"/>
        <p:cNvGrpSpPr/>
        <p:nvPr/>
      </p:nvGrpSpPr>
      <p:grpSpPr>
        <a:xfrm>
          <a:off x="0" y="0"/>
          <a:ext cx="0" cy="0"/>
          <a:chOff x="0" y="0"/>
          <a:chExt cx="0" cy="0"/>
        </a:xfrm>
      </p:grpSpPr>
      <p:sp>
        <p:nvSpPr>
          <p:cNvPr id="228" name="Google Shape;228;p2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29" name="Google Shape;229;p25"/>
          <p:cNvGrpSpPr/>
          <p:nvPr/>
        </p:nvGrpSpPr>
        <p:grpSpPr>
          <a:xfrm>
            <a:off x="0" y="0"/>
            <a:ext cx="9143875" cy="5143500"/>
            <a:chOff x="0" y="0"/>
            <a:chExt cx="9143875" cy="5143500"/>
          </a:xfrm>
        </p:grpSpPr>
        <p:sp>
          <p:nvSpPr>
            <p:cNvPr id="230" name="Google Shape;230;p25"/>
            <p:cNvSpPr/>
            <p:nvPr/>
          </p:nvSpPr>
          <p:spPr>
            <a:xfrm rot="10800000" flipH="1">
              <a:off x="0" y="42864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1" name="Google Shape;231;p25"/>
            <p:cNvSpPr/>
            <p:nvPr/>
          </p:nvSpPr>
          <p:spPr>
            <a:xfrm rot="10800000" flipH="1">
              <a:off x="0" y="34293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2" name="Google Shape;232;p25"/>
            <p:cNvSpPr/>
            <p:nvPr/>
          </p:nvSpPr>
          <p:spPr>
            <a:xfrm rot="10800000" flipH="1">
              <a:off x="8430775" y="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3" name="Google Shape;233;p25"/>
            <p:cNvSpPr/>
            <p:nvPr/>
          </p:nvSpPr>
          <p:spPr>
            <a:xfrm rot="10800000" flipH="1">
              <a:off x="8430775" y="8571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4" name="Google Shape;234;p25"/>
            <p:cNvSpPr/>
            <p:nvPr/>
          </p:nvSpPr>
          <p:spPr>
            <a:xfrm>
              <a:off x="8430775" y="1714200"/>
              <a:ext cx="7131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35" name="Google Shape;235;p25"/>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0"/>
        <p:cNvGrpSpPr/>
        <p:nvPr/>
      </p:nvGrpSpPr>
      <p:grpSpPr>
        <a:xfrm>
          <a:off x="0" y="0"/>
          <a:ext cx="0" cy="0"/>
          <a:chOff x="0" y="0"/>
          <a:chExt cx="0" cy="0"/>
        </a:xfrm>
      </p:grpSpPr>
      <p:grpSp>
        <p:nvGrpSpPr>
          <p:cNvPr id="251" name="Google Shape;251;p28"/>
          <p:cNvGrpSpPr/>
          <p:nvPr/>
        </p:nvGrpSpPr>
        <p:grpSpPr>
          <a:xfrm>
            <a:off x="335" y="2150"/>
            <a:ext cx="713300" cy="5139225"/>
            <a:chOff x="7468800" y="0"/>
            <a:chExt cx="1675200" cy="5139225"/>
          </a:xfrm>
        </p:grpSpPr>
        <p:sp>
          <p:nvSpPr>
            <p:cNvPr id="252" name="Google Shape;252;p28"/>
            <p:cNvSpPr/>
            <p:nvPr/>
          </p:nvSpPr>
          <p:spPr>
            <a:xfrm>
              <a:off x="7468800" y="3464996"/>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3" name="Google Shape;253;p28"/>
            <p:cNvSpPr/>
            <p:nvPr/>
          </p:nvSpPr>
          <p:spPr>
            <a:xfrm>
              <a:off x="7468800" y="4282125"/>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4" name="Google Shape;254;p28"/>
            <p:cNvSpPr/>
            <p:nvPr/>
          </p:nvSpPr>
          <p:spPr>
            <a:xfrm>
              <a:off x="7468800" y="2487375"/>
              <a:ext cx="16752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5" name="Google Shape;255;p28"/>
            <p:cNvSpPr/>
            <p:nvPr/>
          </p:nvSpPr>
          <p:spPr>
            <a:xfrm>
              <a:off x="7468800" y="2647875"/>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6" name="Google Shape;256;p28"/>
            <p:cNvSpPr/>
            <p:nvPr/>
          </p:nvSpPr>
          <p:spPr>
            <a:xfrm rot="10800000" flipH="1">
              <a:off x="7468800" y="857329"/>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7" name="Google Shape;257;p28"/>
            <p:cNvSpPr/>
            <p:nvPr/>
          </p:nvSpPr>
          <p:spPr>
            <a:xfrm rot="10800000" flipH="1">
              <a:off x="7468800" y="0"/>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8" name="Google Shape;258;p28"/>
            <p:cNvSpPr/>
            <p:nvPr/>
          </p:nvSpPr>
          <p:spPr>
            <a:xfrm rot="10800000" flipH="1">
              <a:off x="7468800" y="1674450"/>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59"/>
        <p:cNvGrpSpPr/>
        <p:nvPr/>
      </p:nvGrpSpPr>
      <p:grpSpPr>
        <a:xfrm>
          <a:off x="0" y="0"/>
          <a:ext cx="0" cy="0"/>
          <a:chOff x="0" y="0"/>
          <a:chExt cx="0" cy="0"/>
        </a:xfrm>
      </p:grpSpPr>
      <p:grpSp>
        <p:nvGrpSpPr>
          <p:cNvPr id="260" name="Google Shape;260;p29"/>
          <p:cNvGrpSpPr/>
          <p:nvPr/>
        </p:nvGrpSpPr>
        <p:grpSpPr>
          <a:xfrm>
            <a:off x="0" y="0"/>
            <a:ext cx="9143875" cy="5143500"/>
            <a:chOff x="0" y="0"/>
            <a:chExt cx="9143875" cy="5143500"/>
          </a:xfrm>
        </p:grpSpPr>
        <p:sp>
          <p:nvSpPr>
            <p:cNvPr id="261" name="Google Shape;261;p29"/>
            <p:cNvSpPr/>
            <p:nvPr/>
          </p:nvSpPr>
          <p:spPr>
            <a:xfrm rot="10800000" flipH="1">
              <a:off x="0" y="42864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2" name="Google Shape;262;p29"/>
            <p:cNvSpPr/>
            <p:nvPr/>
          </p:nvSpPr>
          <p:spPr>
            <a:xfrm rot="10800000" flipH="1">
              <a:off x="0" y="34293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3" name="Google Shape;263;p29"/>
            <p:cNvSpPr/>
            <p:nvPr/>
          </p:nvSpPr>
          <p:spPr>
            <a:xfrm rot="10800000" flipH="1">
              <a:off x="8430775" y="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4" name="Google Shape;264;p29"/>
            <p:cNvSpPr/>
            <p:nvPr/>
          </p:nvSpPr>
          <p:spPr>
            <a:xfrm rot="10800000" flipH="1">
              <a:off x="8430775" y="8571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5" name="Google Shape;265;p29"/>
            <p:cNvSpPr/>
            <p:nvPr/>
          </p:nvSpPr>
          <p:spPr>
            <a:xfrm>
              <a:off x="8430775" y="1714200"/>
              <a:ext cx="7131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66" name="Google Shape;266;p29"/>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1350150"/>
            <a:ext cx="2776200" cy="1119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25" y="2469150"/>
            <a:ext cx="2776200" cy="1324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Raleway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 name="Google Shape;28;p5"/>
          <p:cNvSpPr txBox="1">
            <a:spLocks noGrp="1"/>
          </p:cNvSpPr>
          <p:nvPr>
            <p:ph type="subTitle" idx="1"/>
          </p:nvPr>
        </p:nvSpPr>
        <p:spPr>
          <a:xfrm>
            <a:off x="1628225" y="3279925"/>
            <a:ext cx="6267600" cy="70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5"/>
          <p:cNvSpPr txBox="1">
            <a:spLocks noGrp="1"/>
          </p:cNvSpPr>
          <p:nvPr>
            <p:ph type="subTitle" idx="2"/>
          </p:nvPr>
        </p:nvSpPr>
        <p:spPr>
          <a:xfrm>
            <a:off x="1628225" y="1845299"/>
            <a:ext cx="6267600" cy="70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 name="Google Shape;30;p5"/>
          <p:cNvSpPr txBox="1">
            <a:spLocks noGrp="1"/>
          </p:cNvSpPr>
          <p:nvPr>
            <p:ph type="subTitle" idx="3"/>
          </p:nvPr>
        </p:nvSpPr>
        <p:spPr>
          <a:xfrm>
            <a:off x="1628225" y="1588175"/>
            <a:ext cx="6267600" cy="35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1" name="Google Shape;31;p5"/>
          <p:cNvSpPr txBox="1">
            <a:spLocks noGrp="1"/>
          </p:cNvSpPr>
          <p:nvPr>
            <p:ph type="subTitle" idx="4"/>
          </p:nvPr>
        </p:nvSpPr>
        <p:spPr>
          <a:xfrm>
            <a:off x="1628225" y="3022850"/>
            <a:ext cx="6267600" cy="35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2" name="Google Shape;32;p5"/>
          <p:cNvGrpSpPr/>
          <p:nvPr/>
        </p:nvGrpSpPr>
        <p:grpSpPr>
          <a:xfrm>
            <a:off x="0" y="4661988"/>
            <a:ext cx="9144000" cy="481513"/>
            <a:chOff x="0" y="4661988"/>
            <a:chExt cx="9144000" cy="481513"/>
          </a:xfrm>
        </p:grpSpPr>
        <p:sp>
          <p:nvSpPr>
            <p:cNvPr id="33" name="Google Shape;33;p5"/>
            <p:cNvSpPr/>
            <p:nvPr/>
          </p:nvSpPr>
          <p:spPr>
            <a:xfrm>
              <a:off x="0" y="4983000"/>
              <a:ext cx="9144000" cy="16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4" name="Google Shape;34;p5"/>
            <p:cNvSpPr/>
            <p:nvPr/>
          </p:nvSpPr>
          <p:spPr>
            <a:xfrm>
              <a:off x="0" y="4822500"/>
              <a:ext cx="91440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 name="Google Shape;35;p5"/>
            <p:cNvSpPr/>
            <p:nvPr/>
          </p:nvSpPr>
          <p:spPr>
            <a:xfrm>
              <a:off x="0" y="4661988"/>
              <a:ext cx="91440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36" name="Google Shape;36;p5"/>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6" name="Google Shape;56;p8"/>
          <p:cNvGrpSpPr/>
          <p:nvPr/>
        </p:nvGrpSpPr>
        <p:grpSpPr>
          <a:xfrm>
            <a:off x="8424000" y="-4125"/>
            <a:ext cx="720300" cy="5143600"/>
            <a:chOff x="8424000" y="-4125"/>
            <a:chExt cx="720300" cy="5143600"/>
          </a:xfrm>
        </p:grpSpPr>
        <p:grpSp>
          <p:nvGrpSpPr>
            <p:cNvPr id="57" name="Google Shape;57;p8"/>
            <p:cNvGrpSpPr/>
            <p:nvPr/>
          </p:nvGrpSpPr>
          <p:grpSpPr>
            <a:xfrm>
              <a:off x="8584500" y="-4125"/>
              <a:ext cx="559800" cy="5143600"/>
              <a:chOff x="8584500" y="-4125"/>
              <a:chExt cx="559800" cy="5143600"/>
            </a:xfrm>
          </p:grpSpPr>
          <p:sp>
            <p:nvSpPr>
              <p:cNvPr id="58" name="Google Shape;58;p8"/>
              <p:cNvSpPr/>
              <p:nvPr/>
            </p:nvSpPr>
            <p:spPr>
              <a:xfrm>
                <a:off x="8584500" y="-4125"/>
                <a:ext cx="559800" cy="1714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9" name="Google Shape;59;p8"/>
              <p:cNvSpPr/>
              <p:nvPr/>
            </p:nvSpPr>
            <p:spPr>
              <a:xfrm>
                <a:off x="8584500" y="1710575"/>
                <a:ext cx="559800" cy="1714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0" name="Google Shape;60;p8"/>
              <p:cNvSpPr/>
              <p:nvPr/>
            </p:nvSpPr>
            <p:spPr>
              <a:xfrm>
                <a:off x="8584500" y="3424975"/>
                <a:ext cx="559800" cy="1714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61" name="Google Shape;61;p8"/>
            <p:cNvSpPr/>
            <p:nvPr/>
          </p:nvSpPr>
          <p:spPr>
            <a:xfrm rot="5400000">
              <a:off x="5934900" y="2489132"/>
              <a:ext cx="5138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62" name="Google Shape;62;p8"/>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5" name="Google Shape;65;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6" name="Google Shape;66;p9"/>
          <p:cNvGrpSpPr/>
          <p:nvPr/>
        </p:nvGrpSpPr>
        <p:grpSpPr>
          <a:xfrm>
            <a:off x="7717675" y="3429300"/>
            <a:ext cx="1426200" cy="1714200"/>
            <a:chOff x="7717675" y="3429300"/>
            <a:chExt cx="1426200" cy="1714200"/>
          </a:xfrm>
        </p:grpSpPr>
        <p:sp>
          <p:nvSpPr>
            <p:cNvPr id="67" name="Google Shape;67;p9"/>
            <p:cNvSpPr/>
            <p:nvPr/>
          </p:nvSpPr>
          <p:spPr>
            <a:xfrm>
              <a:off x="8430775" y="428640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8" name="Google Shape;68;p9"/>
            <p:cNvSpPr/>
            <p:nvPr/>
          </p:nvSpPr>
          <p:spPr>
            <a:xfrm>
              <a:off x="8430775" y="34293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9" name="Google Shape;69;p9"/>
            <p:cNvSpPr/>
            <p:nvPr/>
          </p:nvSpPr>
          <p:spPr>
            <a:xfrm>
              <a:off x="7717675" y="42864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70" name="Google Shape;70;p9"/>
          <p:cNvSpPr/>
          <p:nvPr/>
        </p:nvSpPr>
        <p:spPr>
          <a:xfrm>
            <a:off x="713225" y="539488"/>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1"/>
        <p:cNvGrpSpPr/>
        <p:nvPr/>
      </p:nvGrpSpPr>
      <p:grpSpPr>
        <a:xfrm>
          <a:off x="0" y="0"/>
          <a:ext cx="0" cy="0"/>
          <a:chOff x="0" y="0"/>
          <a:chExt cx="0" cy="0"/>
        </a:xfrm>
      </p:grpSpPr>
      <p:sp>
        <p:nvSpPr>
          <p:cNvPr id="72" name="Google Shape;72;p10"/>
          <p:cNvSpPr>
            <a:spLocks noGrp="1"/>
          </p:cNvSpPr>
          <p:nvPr>
            <p:ph type="pic" idx="2"/>
          </p:nvPr>
        </p:nvSpPr>
        <p:spPr>
          <a:xfrm>
            <a:off x="0" y="0"/>
            <a:ext cx="9144000" cy="5143500"/>
          </a:xfrm>
          <a:prstGeom prst="rect">
            <a:avLst/>
          </a:prstGeom>
          <a:noFill/>
          <a:ln>
            <a:noFill/>
          </a:ln>
        </p:spPr>
      </p:sp>
      <p:sp>
        <p:nvSpPr>
          <p:cNvPr id="73" name="Google Shape;73;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4"/>
        <p:cNvGrpSpPr/>
        <p:nvPr/>
      </p:nvGrpSpPr>
      <p:grpSpPr>
        <a:xfrm>
          <a:off x="0" y="0"/>
          <a:ext cx="0" cy="0"/>
          <a:chOff x="0" y="0"/>
          <a:chExt cx="0" cy="0"/>
        </a:xfrm>
      </p:grpSpPr>
      <p:sp>
        <p:nvSpPr>
          <p:cNvPr id="75" name="Google Shape;75;p11"/>
          <p:cNvSpPr txBox="1">
            <a:spLocks noGrp="1"/>
          </p:cNvSpPr>
          <p:nvPr>
            <p:ph type="title" hasCustomPrompt="1"/>
          </p:nvPr>
        </p:nvSpPr>
        <p:spPr>
          <a:xfrm>
            <a:off x="2617600" y="2118550"/>
            <a:ext cx="3908700" cy="1017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6" name="Google Shape;76;p11"/>
          <p:cNvSpPr txBox="1">
            <a:spLocks noGrp="1"/>
          </p:cNvSpPr>
          <p:nvPr>
            <p:ph type="subTitle" idx="1"/>
          </p:nvPr>
        </p:nvSpPr>
        <p:spPr>
          <a:xfrm>
            <a:off x="2817525" y="3212000"/>
            <a:ext cx="3509100" cy="417300"/>
          </a:xfrm>
          <a:prstGeom prst="rect">
            <a:avLst/>
          </a:prstGeom>
          <a:solidFill>
            <a:schemeClr val="dk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0" name="Google Shape;80;p13"/>
          <p:cNvSpPr txBox="1">
            <a:spLocks noGrp="1"/>
          </p:cNvSpPr>
          <p:nvPr>
            <p:ph type="title" idx="2" hasCustomPrompt="1"/>
          </p:nvPr>
        </p:nvSpPr>
        <p:spPr>
          <a:xfrm>
            <a:off x="720000" y="1615673"/>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3" hasCustomPrompt="1"/>
          </p:nvPr>
        </p:nvSpPr>
        <p:spPr>
          <a:xfrm>
            <a:off x="4572000" y="1615673"/>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4" hasCustomPrompt="1"/>
          </p:nvPr>
        </p:nvSpPr>
        <p:spPr>
          <a:xfrm>
            <a:off x="720000" y="2706036"/>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5" hasCustomPrompt="1"/>
          </p:nvPr>
        </p:nvSpPr>
        <p:spPr>
          <a:xfrm>
            <a:off x="4572000" y="2706036"/>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6" hasCustomPrompt="1"/>
          </p:nvPr>
        </p:nvSpPr>
        <p:spPr>
          <a:xfrm>
            <a:off x="720000" y="3796398"/>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title" idx="7" hasCustomPrompt="1"/>
          </p:nvPr>
        </p:nvSpPr>
        <p:spPr>
          <a:xfrm>
            <a:off x="4572000" y="3796398"/>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1"/>
          </p:nvPr>
        </p:nvSpPr>
        <p:spPr>
          <a:xfrm>
            <a:off x="1607100" y="1762373"/>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7" name="Google Shape;87;p13"/>
          <p:cNvSpPr txBox="1">
            <a:spLocks noGrp="1"/>
          </p:cNvSpPr>
          <p:nvPr>
            <p:ph type="subTitle" idx="8"/>
          </p:nvPr>
        </p:nvSpPr>
        <p:spPr>
          <a:xfrm>
            <a:off x="1607100" y="2852736"/>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8" name="Google Shape;88;p13"/>
          <p:cNvSpPr txBox="1">
            <a:spLocks noGrp="1"/>
          </p:cNvSpPr>
          <p:nvPr>
            <p:ph type="subTitle" idx="9"/>
          </p:nvPr>
        </p:nvSpPr>
        <p:spPr>
          <a:xfrm>
            <a:off x="1607100" y="3943098"/>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9" name="Google Shape;89;p13"/>
          <p:cNvSpPr txBox="1">
            <a:spLocks noGrp="1"/>
          </p:cNvSpPr>
          <p:nvPr>
            <p:ph type="subTitle" idx="13"/>
          </p:nvPr>
        </p:nvSpPr>
        <p:spPr>
          <a:xfrm>
            <a:off x="5459100" y="1762373"/>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0" name="Google Shape;90;p13"/>
          <p:cNvSpPr txBox="1">
            <a:spLocks noGrp="1"/>
          </p:cNvSpPr>
          <p:nvPr>
            <p:ph type="subTitle" idx="14"/>
          </p:nvPr>
        </p:nvSpPr>
        <p:spPr>
          <a:xfrm>
            <a:off x="5459100" y="2852736"/>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1" name="Google Shape;91;p13"/>
          <p:cNvSpPr txBox="1">
            <a:spLocks noGrp="1"/>
          </p:cNvSpPr>
          <p:nvPr>
            <p:ph type="subTitle" idx="15"/>
          </p:nvPr>
        </p:nvSpPr>
        <p:spPr>
          <a:xfrm>
            <a:off x="5459100" y="3943098"/>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92" name="Google Shape;92;p13"/>
          <p:cNvGrpSpPr/>
          <p:nvPr/>
        </p:nvGrpSpPr>
        <p:grpSpPr>
          <a:xfrm>
            <a:off x="8424000" y="-4125"/>
            <a:ext cx="720300" cy="5143600"/>
            <a:chOff x="8424000" y="-4125"/>
            <a:chExt cx="720300" cy="5143600"/>
          </a:xfrm>
        </p:grpSpPr>
        <p:grpSp>
          <p:nvGrpSpPr>
            <p:cNvPr id="93" name="Google Shape;93;p13"/>
            <p:cNvGrpSpPr/>
            <p:nvPr/>
          </p:nvGrpSpPr>
          <p:grpSpPr>
            <a:xfrm>
              <a:off x="8584500" y="-4125"/>
              <a:ext cx="559800" cy="5143600"/>
              <a:chOff x="8584500" y="-4125"/>
              <a:chExt cx="559800" cy="5143600"/>
            </a:xfrm>
          </p:grpSpPr>
          <p:sp>
            <p:nvSpPr>
              <p:cNvPr id="94" name="Google Shape;94;p13"/>
              <p:cNvSpPr/>
              <p:nvPr/>
            </p:nvSpPr>
            <p:spPr>
              <a:xfrm>
                <a:off x="8584500" y="-4125"/>
                <a:ext cx="559800" cy="1714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5" name="Google Shape;95;p13"/>
              <p:cNvSpPr/>
              <p:nvPr/>
            </p:nvSpPr>
            <p:spPr>
              <a:xfrm>
                <a:off x="8584500" y="1710575"/>
                <a:ext cx="559800" cy="1714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6" name="Google Shape;96;p13"/>
              <p:cNvSpPr/>
              <p:nvPr/>
            </p:nvSpPr>
            <p:spPr>
              <a:xfrm>
                <a:off x="8584500" y="3424975"/>
                <a:ext cx="559800" cy="1714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97" name="Google Shape;97;p13"/>
            <p:cNvSpPr/>
            <p:nvPr/>
          </p:nvSpPr>
          <p:spPr>
            <a:xfrm rot="5400000">
              <a:off x="5934900" y="2489132"/>
              <a:ext cx="5138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98" name="Google Shape;98;p13"/>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1pPr>
            <a:lvl2pPr lvl="1"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2pPr>
            <a:lvl3pPr lvl="2"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3pPr>
            <a:lvl4pPr lvl="3"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4pPr>
            <a:lvl5pPr lvl="4"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5pPr>
            <a:lvl6pPr lvl="5"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6pPr>
            <a:lvl7pPr lvl="6"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7pPr>
            <a:lvl8pPr lvl="7"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8pPr>
            <a:lvl9pPr lvl="8"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1pPr>
            <a:lvl2pPr marL="914400" lvl="1"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2pPr>
            <a:lvl3pPr marL="1371600" lvl="2"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3pPr>
            <a:lvl4pPr marL="1828800" lvl="3"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4pPr>
            <a:lvl5pPr marL="2286000" lvl="4"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5pPr>
            <a:lvl6pPr marL="2743200" lvl="5"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6pPr>
            <a:lvl7pPr marL="3200400" lvl="6"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7pPr>
            <a:lvl8pPr marL="3657600" lvl="7"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8pPr>
            <a:lvl9pPr marL="4114800" lvl="8"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5" r:id="rId5"/>
    <p:sldLayoutId id="2147483656" r:id="rId6"/>
    <p:sldLayoutId id="2147483657" r:id="rId7"/>
    <p:sldLayoutId id="2147483658" r:id="rId8"/>
    <p:sldLayoutId id="2147483659" r:id="rId9"/>
    <p:sldLayoutId id="2147483660" r:id="rId10"/>
    <p:sldLayoutId id="2147483668" r:id="rId11"/>
    <p:sldLayoutId id="2147483669" r:id="rId12"/>
    <p:sldLayoutId id="2147483671" r:id="rId13"/>
    <p:sldLayoutId id="2147483674" r:id="rId14"/>
    <p:sldLayoutId id="2147483675"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www.kaggle.com/datasets/rafsunahmad/skin-disease-text-classification" TargetMode="External"/><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hyperlink" Target="https://www.kaggle.com/datasets/niyarrbarman/symptom2disease"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8.png"/><Relationship Id="rId4"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16.xml"/><Relationship Id="rId3" Type="http://schemas.openxmlformats.org/officeDocument/2006/relationships/slide" Target="slide6.xml"/><Relationship Id="rId7" Type="http://schemas.openxmlformats.org/officeDocument/2006/relationships/slide" Target="slide43.xml"/><Relationship Id="rId12" Type="http://schemas.openxmlformats.org/officeDocument/2006/relationships/slide" Target="slide39.xml"/><Relationship Id="rId2" Type="http://schemas.openxmlformats.org/officeDocument/2006/relationships/slide" Target="slide5.xml"/><Relationship Id="rId1" Type="http://schemas.openxmlformats.org/officeDocument/2006/relationships/slideLayout" Target="../slideLayouts/slideLayout8.xml"/><Relationship Id="rId6" Type="http://schemas.openxmlformats.org/officeDocument/2006/relationships/slide" Target="slide19.xml"/><Relationship Id="rId11" Type="http://schemas.openxmlformats.org/officeDocument/2006/relationships/slide" Target="slide41.xml"/><Relationship Id="rId5" Type="http://schemas.openxmlformats.org/officeDocument/2006/relationships/slide" Target="slide36.xml"/><Relationship Id="rId10" Type="http://schemas.openxmlformats.org/officeDocument/2006/relationships/slide" Target="slide4.xml"/><Relationship Id="rId4" Type="http://schemas.openxmlformats.org/officeDocument/2006/relationships/slide" Target="slide7.xml"/><Relationship Id="rId9" Type="http://schemas.openxmlformats.org/officeDocument/2006/relationships/slide" Target="slide37.xml"/><Relationship Id="rId14" Type="http://schemas.openxmlformats.org/officeDocument/2006/relationships/slide" Target="slide2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pSp>
        <p:nvGrpSpPr>
          <p:cNvPr id="277" name="Google Shape;277;p33"/>
          <p:cNvGrpSpPr/>
          <p:nvPr/>
        </p:nvGrpSpPr>
        <p:grpSpPr>
          <a:xfrm>
            <a:off x="7468800" y="9758"/>
            <a:ext cx="1675200" cy="5139225"/>
            <a:chOff x="7468800" y="0"/>
            <a:chExt cx="1675200" cy="5139225"/>
          </a:xfrm>
        </p:grpSpPr>
        <p:grpSp>
          <p:nvGrpSpPr>
            <p:cNvPr id="278" name="Google Shape;278;p33"/>
            <p:cNvGrpSpPr/>
            <p:nvPr/>
          </p:nvGrpSpPr>
          <p:grpSpPr>
            <a:xfrm>
              <a:off x="7468800" y="0"/>
              <a:ext cx="1675200" cy="5139225"/>
              <a:chOff x="7468800" y="0"/>
              <a:chExt cx="1675200" cy="5139225"/>
            </a:xfrm>
          </p:grpSpPr>
          <p:sp>
            <p:nvSpPr>
              <p:cNvPr id="279" name="Google Shape;279;p33"/>
              <p:cNvSpPr/>
              <p:nvPr/>
            </p:nvSpPr>
            <p:spPr>
              <a:xfrm>
                <a:off x="7468800" y="3464996"/>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0" name="Google Shape;280;p33"/>
              <p:cNvSpPr/>
              <p:nvPr/>
            </p:nvSpPr>
            <p:spPr>
              <a:xfrm>
                <a:off x="7468800" y="4282125"/>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1" name="Google Shape;281;p33"/>
              <p:cNvSpPr/>
              <p:nvPr/>
            </p:nvSpPr>
            <p:spPr>
              <a:xfrm>
                <a:off x="7468800" y="2647875"/>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2" name="Google Shape;282;p33"/>
              <p:cNvSpPr/>
              <p:nvPr/>
            </p:nvSpPr>
            <p:spPr>
              <a:xfrm rot="10800000" flipH="1">
                <a:off x="7468800" y="857329"/>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3" name="Google Shape;283;p33"/>
              <p:cNvSpPr/>
              <p:nvPr/>
            </p:nvSpPr>
            <p:spPr>
              <a:xfrm rot="10800000" flipH="1">
                <a:off x="7468800" y="0"/>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4" name="Google Shape;284;p33"/>
              <p:cNvSpPr/>
              <p:nvPr/>
            </p:nvSpPr>
            <p:spPr>
              <a:xfrm rot="10800000" flipH="1">
                <a:off x="7468800" y="1674450"/>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85" name="Google Shape;285;p33"/>
            <p:cNvSpPr/>
            <p:nvPr/>
          </p:nvSpPr>
          <p:spPr>
            <a:xfrm>
              <a:off x="7468800" y="2491500"/>
              <a:ext cx="16752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 </a:t>
              </a:r>
              <a:endParaRPr>
                <a:latin typeface="Open Sans"/>
                <a:ea typeface="Open Sans"/>
                <a:cs typeface="Open Sans"/>
                <a:sym typeface="Open Sans"/>
              </a:endParaRPr>
            </a:p>
          </p:txBody>
        </p:sp>
      </p:grpSp>
      <p:sp>
        <p:nvSpPr>
          <p:cNvPr id="286" name="Google Shape;286;p33"/>
          <p:cNvSpPr txBox="1">
            <a:spLocks noGrp="1"/>
          </p:cNvSpPr>
          <p:nvPr>
            <p:ph type="ctrTitle"/>
          </p:nvPr>
        </p:nvSpPr>
        <p:spPr>
          <a:xfrm>
            <a:off x="713225" y="1506650"/>
            <a:ext cx="4044628" cy="156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Doctor </a:t>
            </a:r>
            <a:br>
              <a:rPr lang="en-US"/>
            </a:br>
            <a:r>
              <a:rPr lang="en-US"/>
              <a:t>Bot</a:t>
            </a:r>
          </a:p>
        </p:txBody>
      </p:sp>
      <p:sp>
        <p:nvSpPr>
          <p:cNvPr id="287" name="Google Shape;287;p33"/>
          <p:cNvSpPr txBox="1">
            <a:spLocks noGrp="1"/>
          </p:cNvSpPr>
          <p:nvPr>
            <p:ph type="subTitle" idx="1"/>
          </p:nvPr>
        </p:nvSpPr>
        <p:spPr>
          <a:xfrm>
            <a:off x="713224" y="3449749"/>
            <a:ext cx="4044629" cy="639031"/>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US"/>
              <a:t>AI-Powered Skin </a:t>
            </a:r>
          </a:p>
          <a:p>
            <a:pPr marL="0" lvl="0" indent="0" algn="l" rtl="0">
              <a:spcBef>
                <a:spcPts val="0"/>
              </a:spcBef>
              <a:spcAft>
                <a:spcPts val="0"/>
              </a:spcAft>
              <a:buNone/>
            </a:pPr>
            <a:r>
              <a:rPr lang="en-US"/>
              <a:t>Disease Diagnosis System. </a:t>
            </a:r>
          </a:p>
        </p:txBody>
      </p:sp>
      <p:grpSp>
        <p:nvGrpSpPr>
          <p:cNvPr id="4" name="Google Shape;590;p59">
            <a:extLst>
              <a:ext uri="{FF2B5EF4-FFF2-40B4-BE49-F238E27FC236}">
                <a16:creationId xmlns:a16="http://schemas.microsoft.com/office/drawing/2014/main" id="{52882FCD-18B6-EA01-27E0-CF945ECA42E6}"/>
              </a:ext>
            </a:extLst>
          </p:cNvPr>
          <p:cNvGrpSpPr/>
          <p:nvPr/>
        </p:nvGrpSpPr>
        <p:grpSpPr>
          <a:xfrm>
            <a:off x="3488054" y="935259"/>
            <a:ext cx="3433689" cy="3272981"/>
            <a:chOff x="-3142275" y="-3574825"/>
            <a:chExt cx="13789000" cy="12836925"/>
          </a:xfrm>
        </p:grpSpPr>
        <p:sp>
          <p:nvSpPr>
            <p:cNvPr id="5" name="Google Shape;591;p59">
              <a:extLst>
                <a:ext uri="{FF2B5EF4-FFF2-40B4-BE49-F238E27FC236}">
                  <a16:creationId xmlns:a16="http://schemas.microsoft.com/office/drawing/2014/main" id="{31B8AF7A-7978-63B4-CDC3-51E5562481CF}"/>
                </a:ext>
              </a:extLst>
            </p:cNvPr>
            <p:cNvSpPr/>
            <p:nvPr/>
          </p:nvSpPr>
          <p:spPr>
            <a:xfrm>
              <a:off x="-3142275" y="2204675"/>
              <a:ext cx="13789000" cy="7057425"/>
            </a:xfrm>
            <a:custGeom>
              <a:avLst/>
              <a:gdLst/>
              <a:ahLst/>
              <a:cxnLst/>
              <a:rect l="l" t="t" r="r" b="b"/>
              <a:pathLst>
                <a:path w="551560" h="282297" extrusionOk="0">
                  <a:moveTo>
                    <a:pt x="268616" y="0"/>
                  </a:moveTo>
                  <a:lnTo>
                    <a:pt x="254566" y="370"/>
                  </a:lnTo>
                  <a:lnTo>
                    <a:pt x="240609" y="1109"/>
                  </a:lnTo>
                  <a:lnTo>
                    <a:pt x="227021" y="2126"/>
                  </a:lnTo>
                  <a:lnTo>
                    <a:pt x="213433" y="3605"/>
                  </a:lnTo>
                  <a:lnTo>
                    <a:pt x="200307" y="5269"/>
                  </a:lnTo>
                  <a:lnTo>
                    <a:pt x="187366" y="7395"/>
                  </a:lnTo>
                  <a:lnTo>
                    <a:pt x="174610" y="9706"/>
                  </a:lnTo>
                  <a:lnTo>
                    <a:pt x="162316" y="12479"/>
                  </a:lnTo>
                  <a:lnTo>
                    <a:pt x="150207" y="15437"/>
                  </a:lnTo>
                  <a:lnTo>
                    <a:pt x="138468" y="18672"/>
                  </a:lnTo>
                  <a:lnTo>
                    <a:pt x="127099" y="22185"/>
                  </a:lnTo>
                  <a:lnTo>
                    <a:pt x="116099" y="26067"/>
                  </a:lnTo>
                  <a:lnTo>
                    <a:pt x="105469" y="30041"/>
                  </a:lnTo>
                  <a:lnTo>
                    <a:pt x="95208" y="34386"/>
                  </a:lnTo>
                  <a:lnTo>
                    <a:pt x="85503" y="38915"/>
                  </a:lnTo>
                  <a:lnTo>
                    <a:pt x="76074" y="43722"/>
                  </a:lnTo>
                  <a:lnTo>
                    <a:pt x="67201" y="48806"/>
                  </a:lnTo>
                  <a:lnTo>
                    <a:pt x="58789" y="53982"/>
                  </a:lnTo>
                  <a:lnTo>
                    <a:pt x="50840" y="59343"/>
                  </a:lnTo>
                  <a:lnTo>
                    <a:pt x="43352" y="65074"/>
                  </a:lnTo>
                  <a:lnTo>
                    <a:pt x="36512" y="70898"/>
                  </a:lnTo>
                  <a:lnTo>
                    <a:pt x="30134" y="76814"/>
                  </a:lnTo>
                  <a:lnTo>
                    <a:pt x="24311" y="83007"/>
                  </a:lnTo>
                  <a:lnTo>
                    <a:pt x="19042" y="89385"/>
                  </a:lnTo>
                  <a:lnTo>
                    <a:pt x="14420" y="95855"/>
                  </a:lnTo>
                  <a:lnTo>
                    <a:pt x="10353" y="102510"/>
                  </a:lnTo>
                  <a:lnTo>
                    <a:pt x="7026" y="109258"/>
                  </a:lnTo>
                  <a:lnTo>
                    <a:pt x="4253" y="116191"/>
                  </a:lnTo>
                  <a:lnTo>
                    <a:pt x="2127" y="123123"/>
                  </a:lnTo>
                  <a:lnTo>
                    <a:pt x="740" y="130333"/>
                  </a:lnTo>
                  <a:lnTo>
                    <a:pt x="93" y="137543"/>
                  </a:lnTo>
                  <a:lnTo>
                    <a:pt x="0" y="141148"/>
                  </a:lnTo>
                  <a:lnTo>
                    <a:pt x="93" y="144753"/>
                  </a:lnTo>
                  <a:lnTo>
                    <a:pt x="740" y="151963"/>
                  </a:lnTo>
                  <a:lnTo>
                    <a:pt x="2127" y="159173"/>
                  </a:lnTo>
                  <a:lnTo>
                    <a:pt x="4253" y="166106"/>
                  </a:lnTo>
                  <a:lnTo>
                    <a:pt x="7026" y="173038"/>
                  </a:lnTo>
                  <a:lnTo>
                    <a:pt x="10353" y="179786"/>
                  </a:lnTo>
                  <a:lnTo>
                    <a:pt x="14420" y="186441"/>
                  </a:lnTo>
                  <a:lnTo>
                    <a:pt x="19042" y="192912"/>
                  </a:lnTo>
                  <a:lnTo>
                    <a:pt x="24311" y="199290"/>
                  </a:lnTo>
                  <a:lnTo>
                    <a:pt x="30134" y="205483"/>
                  </a:lnTo>
                  <a:lnTo>
                    <a:pt x="36512" y="211399"/>
                  </a:lnTo>
                  <a:lnTo>
                    <a:pt x="43352" y="217222"/>
                  </a:lnTo>
                  <a:lnTo>
                    <a:pt x="50840" y="222953"/>
                  </a:lnTo>
                  <a:lnTo>
                    <a:pt x="58789" y="228314"/>
                  </a:lnTo>
                  <a:lnTo>
                    <a:pt x="67201" y="233491"/>
                  </a:lnTo>
                  <a:lnTo>
                    <a:pt x="76074" y="238575"/>
                  </a:lnTo>
                  <a:lnTo>
                    <a:pt x="85503" y="243381"/>
                  </a:lnTo>
                  <a:lnTo>
                    <a:pt x="95208" y="247911"/>
                  </a:lnTo>
                  <a:lnTo>
                    <a:pt x="105469" y="252255"/>
                  </a:lnTo>
                  <a:lnTo>
                    <a:pt x="116099" y="256230"/>
                  </a:lnTo>
                  <a:lnTo>
                    <a:pt x="127099" y="260112"/>
                  </a:lnTo>
                  <a:lnTo>
                    <a:pt x="138468" y="263625"/>
                  </a:lnTo>
                  <a:lnTo>
                    <a:pt x="150207" y="266860"/>
                  </a:lnTo>
                  <a:lnTo>
                    <a:pt x="162316" y="269818"/>
                  </a:lnTo>
                  <a:lnTo>
                    <a:pt x="174610" y="272498"/>
                  </a:lnTo>
                  <a:lnTo>
                    <a:pt x="187366" y="274902"/>
                  </a:lnTo>
                  <a:lnTo>
                    <a:pt x="200307" y="277028"/>
                  </a:lnTo>
                  <a:lnTo>
                    <a:pt x="213433" y="278691"/>
                  </a:lnTo>
                  <a:lnTo>
                    <a:pt x="227021" y="280078"/>
                  </a:lnTo>
                  <a:lnTo>
                    <a:pt x="240609" y="281187"/>
                  </a:lnTo>
                  <a:lnTo>
                    <a:pt x="254566" y="281927"/>
                  </a:lnTo>
                  <a:lnTo>
                    <a:pt x="268616" y="282296"/>
                  </a:lnTo>
                  <a:lnTo>
                    <a:pt x="282944" y="282296"/>
                  </a:lnTo>
                  <a:lnTo>
                    <a:pt x="296994" y="281927"/>
                  </a:lnTo>
                  <a:lnTo>
                    <a:pt x="310952" y="281187"/>
                  </a:lnTo>
                  <a:lnTo>
                    <a:pt x="324540" y="280078"/>
                  </a:lnTo>
                  <a:lnTo>
                    <a:pt x="338035" y="278691"/>
                  </a:lnTo>
                  <a:lnTo>
                    <a:pt x="351253" y="277028"/>
                  </a:lnTo>
                  <a:lnTo>
                    <a:pt x="364287" y="274902"/>
                  </a:lnTo>
                  <a:lnTo>
                    <a:pt x="376950" y="272498"/>
                  </a:lnTo>
                  <a:lnTo>
                    <a:pt x="389244" y="269818"/>
                  </a:lnTo>
                  <a:lnTo>
                    <a:pt x="401353" y="266860"/>
                  </a:lnTo>
                  <a:lnTo>
                    <a:pt x="413092" y="263625"/>
                  </a:lnTo>
                  <a:lnTo>
                    <a:pt x="424462" y="260112"/>
                  </a:lnTo>
                  <a:lnTo>
                    <a:pt x="435461" y="256230"/>
                  </a:lnTo>
                  <a:lnTo>
                    <a:pt x="446092" y="252255"/>
                  </a:lnTo>
                  <a:lnTo>
                    <a:pt x="456259" y="247911"/>
                  </a:lnTo>
                  <a:lnTo>
                    <a:pt x="466057" y="243381"/>
                  </a:lnTo>
                  <a:lnTo>
                    <a:pt x="475486" y="238575"/>
                  </a:lnTo>
                  <a:lnTo>
                    <a:pt x="484360" y="233491"/>
                  </a:lnTo>
                  <a:lnTo>
                    <a:pt x="492771" y="228314"/>
                  </a:lnTo>
                  <a:lnTo>
                    <a:pt x="500721" y="222953"/>
                  </a:lnTo>
                  <a:lnTo>
                    <a:pt x="508115" y="217222"/>
                  </a:lnTo>
                  <a:lnTo>
                    <a:pt x="515048" y="211399"/>
                  </a:lnTo>
                  <a:lnTo>
                    <a:pt x="521426" y="205483"/>
                  </a:lnTo>
                  <a:lnTo>
                    <a:pt x="527249" y="199290"/>
                  </a:lnTo>
                  <a:lnTo>
                    <a:pt x="532426" y="192912"/>
                  </a:lnTo>
                  <a:lnTo>
                    <a:pt x="537048" y="186441"/>
                  </a:lnTo>
                  <a:lnTo>
                    <a:pt x="541115" y="179786"/>
                  </a:lnTo>
                  <a:lnTo>
                    <a:pt x="544535" y="173038"/>
                  </a:lnTo>
                  <a:lnTo>
                    <a:pt x="547308" y="166106"/>
                  </a:lnTo>
                  <a:lnTo>
                    <a:pt x="549341" y="159173"/>
                  </a:lnTo>
                  <a:lnTo>
                    <a:pt x="550820" y="151963"/>
                  </a:lnTo>
                  <a:lnTo>
                    <a:pt x="551467" y="144753"/>
                  </a:lnTo>
                  <a:lnTo>
                    <a:pt x="551560" y="141148"/>
                  </a:lnTo>
                  <a:lnTo>
                    <a:pt x="551467" y="137543"/>
                  </a:lnTo>
                  <a:lnTo>
                    <a:pt x="550820" y="130333"/>
                  </a:lnTo>
                  <a:lnTo>
                    <a:pt x="549341" y="123123"/>
                  </a:lnTo>
                  <a:lnTo>
                    <a:pt x="547308" y="116191"/>
                  </a:lnTo>
                  <a:lnTo>
                    <a:pt x="544535" y="109258"/>
                  </a:lnTo>
                  <a:lnTo>
                    <a:pt x="541115" y="102510"/>
                  </a:lnTo>
                  <a:lnTo>
                    <a:pt x="537048" y="95855"/>
                  </a:lnTo>
                  <a:lnTo>
                    <a:pt x="532426" y="89385"/>
                  </a:lnTo>
                  <a:lnTo>
                    <a:pt x="527249" y="83007"/>
                  </a:lnTo>
                  <a:lnTo>
                    <a:pt x="521426" y="76814"/>
                  </a:lnTo>
                  <a:lnTo>
                    <a:pt x="515048" y="70898"/>
                  </a:lnTo>
                  <a:lnTo>
                    <a:pt x="508115" y="65074"/>
                  </a:lnTo>
                  <a:lnTo>
                    <a:pt x="500721" y="59343"/>
                  </a:lnTo>
                  <a:lnTo>
                    <a:pt x="492771" y="53982"/>
                  </a:lnTo>
                  <a:lnTo>
                    <a:pt x="484360" y="48806"/>
                  </a:lnTo>
                  <a:lnTo>
                    <a:pt x="475486" y="43722"/>
                  </a:lnTo>
                  <a:lnTo>
                    <a:pt x="466057" y="38915"/>
                  </a:lnTo>
                  <a:lnTo>
                    <a:pt x="456259" y="34386"/>
                  </a:lnTo>
                  <a:lnTo>
                    <a:pt x="446092" y="30041"/>
                  </a:lnTo>
                  <a:lnTo>
                    <a:pt x="435461" y="26067"/>
                  </a:lnTo>
                  <a:lnTo>
                    <a:pt x="424462" y="22185"/>
                  </a:lnTo>
                  <a:lnTo>
                    <a:pt x="413092" y="18672"/>
                  </a:lnTo>
                  <a:lnTo>
                    <a:pt x="401353" y="15437"/>
                  </a:lnTo>
                  <a:lnTo>
                    <a:pt x="389244" y="12479"/>
                  </a:lnTo>
                  <a:lnTo>
                    <a:pt x="376950" y="9706"/>
                  </a:lnTo>
                  <a:lnTo>
                    <a:pt x="364287" y="7395"/>
                  </a:lnTo>
                  <a:lnTo>
                    <a:pt x="351253" y="5269"/>
                  </a:lnTo>
                  <a:lnTo>
                    <a:pt x="338035" y="3605"/>
                  </a:lnTo>
                  <a:lnTo>
                    <a:pt x="324540" y="2126"/>
                  </a:lnTo>
                  <a:lnTo>
                    <a:pt x="310952" y="1109"/>
                  </a:lnTo>
                  <a:lnTo>
                    <a:pt x="296994" y="370"/>
                  </a:lnTo>
                  <a:lnTo>
                    <a:pt x="2829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92;p59">
              <a:extLst>
                <a:ext uri="{FF2B5EF4-FFF2-40B4-BE49-F238E27FC236}">
                  <a16:creationId xmlns:a16="http://schemas.microsoft.com/office/drawing/2014/main" id="{5E29CDDE-D396-AA56-FEB7-D5E51069F253}"/>
                </a:ext>
              </a:extLst>
            </p:cNvPr>
            <p:cNvSpPr/>
            <p:nvPr/>
          </p:nvSpPr>
          <p:spPr>
            <a:xfrm>
              <a:off x="5805425" y="5691775"/>
              <a:ext cx="3757500" cy="2320150"/>
            </a:xfrm>
            <a:custGeom>
              <a:avLst/>
              <a:gdLst/>
              <a:ahLst/>
              <a:cxnLst/>
              <a:rect l="l" t="t" r="r" b="b"/>
              <a:pathLst>
                <a:path w="150300" h="92806" extrusionOk="0">
                  <a:moveTo>
                    <a:pt x="71268" y="0"/>
                  </a:moveTo>
                  <a:lnTo>
                    <a:pt x="63596" y="555"/>
                  </a:lnTo>
                  <a:lnTo>
                    <a:pt x="56293" y="1387"/>
                  </a:lnTo>
                  <a:lnTo>
                    <a:pt x="49268" y="2774"/>
                  </a:lnTo>
                  <a:lnTo>
                    <a:pt x="42521" y="4530"/>
                  </a:lnTo>
                  <a:lnTo>
                    <a:pt x="36050" y="6656"/>
                  </a:lnTo>
                  <a:lnTo>
                    <a:pt x="30134" y="9152"/>
                  </a:lnTo>
                  <a:lnTo>
                    <a:pt x="24588" y="12017"/>
                  </a:lnTo>
                  <a:lnTo>
                    <a:pt x="19412" y="15160"/>
                  </a:lnTo>
                  <a:lnTo>
                    <a:pt x="14883" y="18580"/>
                  </a:lnTo>
                  <a:lnTo>
                    <a:pt x="10815" y="22277"/>
                  </a:lnTo>
                  <a:lnTo>
                    <a:pt x="7303" y="26252"/>
                  </a:lnTo>
                  <a:lnTo>
                    <a:pt x="4437" y="30412"/>
                  </a:lnTo>
                  <a:lnTo>
                    <a:pt x="2311" y="34756"/>
                  </a:lnTo>
                  <a:lnTo>
                    <a:pt x="832" y="39378"/>
                  </a:lnTo>
                  <a:lnTo>
                    <a:pt x="1" y="43999"/>
                  </a:lnTo>
                  <a:lnTo>
                    <a:pt x="1" y="46403"/>
                  </a:lnTo>
                  <a:lnTo>
                    <a:pt x="1" y="48806"/>
                  </a:lnTo>
                  <a:lnTo>
                    <a:pt x="832" y="53520"/>
                  </a:lnTo>
                  <a:lnTo>
                    <a:pt x="2311" y="57957"/>
                  </a:lnTo>
                  <a:lnTo>
                    <a:pt x="4437" y="62394"/>
                  </a:lnTo>
                  <a:lnTo>
                    <a:pt x="7303" y="66554"/>
                  </a:lnTo>
                  <a:lnTo>
                    <a:pt x="10815" y="70436"/>
                  </a:lnTo>
                  <a:lnTo>
                    <a:pt x="14883" y="74133"/>
                  </a:lnTo>
                  <a:lnTo>
                    <a:pt x="19412" y="77646"/>
                  </a:lnTo>
                  <a:lnTo>
                    <a:pt x="24588" y="80696"/>
                  </a:lnTo>
                  <a:lnTo>
                    <a:pt x="30134" y="83562"/>
                  </a:lnTo>
                  <a:lnTo>
                    <a:pt x="36050" y="86057"/>
                  </a:lnTo>
                  <a:lnTo>
                    <a:pt x="42521" y="88183"/>
                  </a:lnTo>
                  <a:lnTo>
                    <a:pt x="49268" y="90032"/>
                  </a:lnTo>
                  <a:lnTo>
                    <a:pt x="56293" y="91326"/>
                  </a:lnTo>
                  <a:lnTo>
                    <a:pt x="63596" y="92343"/>
                  </a:lnTo>
                  <a:lnTo>
                    <a:pt x="71268" y="92805"/>
                  </a:lnTo>
                  <a:lnTo>
                    <a:pt x="79032" y="92805"/>
                  </a:lnTo>
                  <a:lnTo>
                    <a:pt x="86520" y="92343"/>
                  </a:lnTo>
                  <a:lnTo>
                    <a:pt x="93914" y="91326"/>
                  </a:lnTo>
                  <a:lnTo>
                    <a:pt x="100940" y="90032"/>
                  </a:lnTo>
                  <a:lnTo>
                    <a:pt x="107687" y="88183"/>
                  </a:lnTo>
                  <a:lnTo>
                    <a:pt x="114065" y="86057"/>
                  </a:lnTo>
                  <a:lnTo>
                    <a:pt x="120074" y="83562"/>
                  </a:lnTo>
                  <a:lnTo>
                    <a:pt x="125620" y="80696"/>
                  </a:lnTo>
                  <a:lnTo>
                    <a:pt x="130704" y="77646"/>
                  </a:lnTo>
                  <a:lnTo>
                    <a:pt x="135325" y="74133"/>
                  </a:lnTo>
                  <a:lnTo>
                    <a:pt x="139392" y="70436"/>
                  </a:lnTo>
                  <a:lnTo>
                    <a:pt x="142813" y="66554"/>
                  </a:lnTo>
                  <a:lnTo>
                    <a:pt x="145678" y="62394"/>
                  </a:lnTo>
                  <a:lnTo>
                    <a:pt x="147896" y="57957"/>
                  </a:lnTo>
                  <a:lnTo>
                    <a:pt x="149375" y="53520"/>
                  </a:lnTo>
                  <a:lnTo>
                    <a:pt x="150207" y="48806"/>
                  </a:lnTo>
                  <a:lnTo>
                    <a:pt x="150300" y="46403"/>
                  </a:lnTo>
                  <a:lnTo>
                    <a:pt x="150207" y="43999"/>
                  </a:lnTo>
                  <a:lnTo>
                    <a:pt x="149375" y="39378"/>
                  </a:lnTo>
                  <a:lnTo>
                    <a:pt x="147896" y="34756"/>
                  </a:lnTo>
                  <a:lnTo>
                    <a:pt x="145678" y="30412"/>
                  </a:lnTo>
                  <a:lnTo>
                    <a:pt x="142813" y="26252"/>
                  </a:lnTo>
                  <a:lnTo>
                    <a:pt x="139392" y="22277"/>
                  </a:lnTo>
                  <a:lnTo>
                    <a:pt x="135325" y="18580"/>
                  </a:lnTo>
                  <a:lnTo>
                    <a:pt x="130704" y="15160"/>
                  </a:lnTo>
                  <a:lnTo>
                    <a:pt x="125620" y="12017"/>
                  </a:lnTo>
                  <a:lnTo>
                    <a:pt x="120074" y="9152"/>
                  </a:lnTo>
                  <a:lnTo>
                    <a:pt x="114065" y="6656"/>
                  </a:lnTo>
                  <a:lnTo>
                    <a:pt x="107687" y="4530"/>
                  </a:lnTo>
                  <a:lnTo>
                    <a:pt x="100940" y="2774"/>
                  </a:lnTo>
                  <a:lnTo>
                    <a:pt x="93914" y="1387"/>
                  </a:lnTo>
                  <a:lnTo>
                    <a:pt x="86520" y="555"/>
                  </a:lnTo>
                  <a:lnTo>
                    <a:pt x="79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93;p59">
              <a:extLst>
                <a:ext uri="{FF2B5EF4-FFF2-40B4-BE49-F238E27FC236}">
                  <a16:creationId xmlns:a16="http://schemas.microsoft.com/office/drawing/2014/main" id="{3640D092-60AE-A4C8-04D5-FEEC47D629BF}"/>
                </a:ext>
              </a:extLst>
            </p:cNvPr>
            <p:cNvSpPr/>
            <p:nvPr/>
          </p:nvSpPr>
          <p:spPr>
            <a:xfrm>
              <a:off x="-2127800" y="4062600"/>
              <a:ext cx="5379725" cy="3098925"/>
            </a:xfrm>
            <a:custGeom>
              <a:avLst/>
              <a:gdLst/>
              <a:ahLst/>
              <a:cxnLst/>
              <a:rect l="l" t="t" r="r" b="b"/>
              <a:pathLst>
                <a:path w="215189" h="123957" extrusionOk="0">
                  <a:moveTo>
                    <a:pt x="162039" y="1"/>
                  </a:moveTo>
                  <a:lnTo>
                    <a:pt x="160745" y="555"/>
                  </a:lnTo>
                  <a:lnTo>
                    <a:pt x="1110" y="92621"/>
                  </a:lnTo>
                  <a:lnTo>
                    <a:pt x="555" y="92898"/>
                  </a:lnTo>
                  <a:lnTo>
                    <a:pt x="0" y="94007"/>
                  </a:lnTo>
                  <a:lnTo>
                    <a:pt x="185" y="94562"/>
                  </a:lnTo>
                  <a:lnTo>
                    <a:pt x="278" y="94932"/>
                  </a:lnTo>
                  <a:lnTo>
                    <a:pt x="832" y="95486"/>
                  </a:lnTo>
                  <a:lnTo>
                    <a:pt x="1110" y="95671"/>
                  </a:lnTo>
                  <a:lnTo>
                    <a:pt x="49268" y="123401"/>
                  </a:lnTo>
                  <a:lnTo>
                    <a:pt x="50470" y="123956"/>
                  </a:lnTo>
                  <a:lnTo>
                    <a:pt x="53243" y="123956"/>
                  </a:lnTo>
                  <a:lnTo>
                    <a:pt x="54445" y="123401"/>
                  </a:lnTo>
                  <a:lnTo>
                    <a:pt x="68680" y="115175"/>
                  </a:lnTo>
                  <a:lnTo>
                    <a:pt x="199752" y="39655"/>
                  </a:lnTo>
                  <a:lnTo>
                    <a:pt x="214080" y="31244"/>
                  </a:lnTo>
                  <a:lnTo>
                    <a:pt x="214634" y="31059"/>
                  </a:lnTo>
                  <a:lnTo>
                    <a:pt x="215189" y="29950"/>
                  </a:lnTo>
                  <a:lnTo>
                    <a:pt x="215097" y="29303"/>
                  </a:lnTo>
                  <a:lnTo>
                    <a:pt x="215004" y="28933"/>
                  </a:lnTo>
                  <a:lnTo>
                    <a:pt x="214449" y="28378"/>
                  </a:lnTo>
                  <a:lnTo>
                    <a:pt x="214080" y="28286"/>
                  </a:lnTo>
                  <a:lnTo>
                    <a:pt x="165921" y="555"/>
                  </a:lnTo>
                  <a:lnTo>
                    <a:pt x="164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94;p59">
              <a:extLst>
                <a:ext uri="{FF2B5EF4-FFF2-40B4-BE49-F238E27FC236}">
                  <a16:creationId xmlns:a16="http://schemas.microsoft.com/office/drawing/2014/main" id="{77C0ADA4-598C-5881-2610-7D5C6598EA12}"/>
                </a:ext>
              </a:extLst>
            </p:cNvPr>
            <p:cNvSpPr/>
            <p:nvPr/>
          </p:nvSpPr>
          <p:spPr>
            <a:xfrm>
              <a:off x="8449075" y="3427125"/>
              <a:ext cx="1649975" cy="2992600"/>
            </a:xfrm>
            <a:custGeom>
              <a:avLst/>
              <a:gdLst/>
              <a:ahLst/>
              <a:cxnLst/>
              <a:rect l="l" t="t" r="r" b="b"/>
              <a:pathLst>
                <a:path w="65999" h="119704" extrusionOk="0">
                  <a:moveTo>
                    <a:pt x="49638" y="0"/>
                  </a:moveTo>
                  <a:lnTo>
                    <a:pt x="45663" y="555"/>
                  </a:lnTo>
                  <a:lnTo>
                    <a:pt x="41781" y="1849"/>
                  </a:lnTo>
                  <a:lnTo>
                    <a:pt x="37898" y="3882"/>
                  </a:lnTo>
                  <a:lnTo>
                    <a:pt x="34294" y="6563"/>
                  </a:lnTo>
                  <a:lnTo>
                    <a:pt x="30689" y="9891"/>
                  </a:lnTo>
                  <a:lnTo>
                    <a:pt x="27176" y="13588"/>
                  </a:lnTo>
                  <a:lnTo>
                    <a:pt x="23848" y="17840"/>
                  </a:lnTo>
                  <a:lnTo>
                    <a:pt x="20706" y="22369"/>
                  </a:lnTo>
                  <a:lnTo>
                    <a:pt x="17933" y="27361"/>
                  </a:lnTo>
                  <a:lnTo>
                    <a:pt x="13958" y="35125"/>
                  </a:lnTo>
                  <a:lnTo>
                    <a:pt x="9798" y="45940"/>
                  </a:lnTo>
                  <a:lnTo>
                    <a:pt x="8227" y="51302"/>
                  </a:lnTo>
                  <a:lnTo>
                    <a:pt x="6840" y="56663"/>
                  </a:lnTo>
                  <a:lnTo>
                    <a:pt x="4622" y="67663"/>
                  </a:lnTo>
                  <a:lnTo>
                    <a:pt x="2958" y="78755"/>
                  </a:lnTo>
                  <a:lnTo>
                    <a:pt x="1756" y="89200"/>
                  </a:lnTo>
                  <a:lnTo>
                    <a:pt x="93" y="111199"/>
                  </a:lnTo>
                  <a:lnTo>
                    <a:pt x="0" y="115821"/>
                  </a:lnTo>
                  <a:lnTo>
                    <a:pt x="7395" y="119703"/>
                  </a:lnTo>
                  <a:lnTo>
                    <a:pt x="9059" y="115544"/>
                  </a:lnTo>
                  <a:lnTo>
                    <a:pt x="19042" y="91234"/>
                  </a:lnTo>
                  <a:lnTo>
                    <a:pt x="27453" y="71822"/>
                  </a:lnTo>
                  <a:lnTo>
                    <a:pt x="31798" y="62671"/>
                  </a:lnTo>
                  <a:lnTo>
                    <a:pt x="32907" y="60453"/>
                  </a:lnTo>
                  <a:lnTo>
                    <a:pt x="35588" y="56016"/>
                  </a:lnTo>
                  <a:lnTo>
                    <a:pt x="40394" y="49360"/>
                  </a:lnTo>
                  <a:lnTo>
                    <a:pt x="51302" y="36327"/>
                  </a:lnTo>
                  <a:lnTo>
                    <a:pt x="59436" y="26252"/>
                  </a:lnTo>
                  <a:lnTo>
                    <a:pt x="62024" y="22462"/>
                  </a:lnTo>
                  <a:lnTo>
                    <a:pt x="64150" y="18765"/>
                  </a:lnTo>
                  <a:lnTo>
                    <a:pt x="65537" y="15344"/>
                  </a:lnTo>
                  <a:lnTo>
                    <a:pt x="65999" y="12109"/>
                  </a:lnTo>
                  <a:lnTo>
                    <a:pt x="65629" y="9059"/>
                  </a:lnTo>
                  <a:lnTo>
                    <a:pt x="64150" y="6286"/>
                  </a:lnTo>
                  <a:lnTo>
                    <a:pt x="61469" y="3790"/>
                  </a:lnTo>
                  <a:lnTo>
                    <a:pt x="59621" y="2588"/>
                  </a:lnTo>
                  <a:lnTo>
                    <a:pt x="57587" y="1572"/>
                  </a:lnTo>
                  <a:lnTo>
                    <a:pt x="53705" y="278"/>
                  </a:lnTo>
                  <a:lnTo>
                    <a:pt x="49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95;p59">
              <a:extLst>
                <a:ext uri="{FF2B5EF4-FFF2-40B4-BE49-F238E27FC236}">
                  <a16:creationId xmlns:a16="http://schemas.microsoft.com/office/drawing/2014/main" id="{0EA14CA8-2F7D-F2F5-5C2F-9D21C90C807B}"/>
                </a:ext>
              </a:extLst>
            </p:cNvPr>
            <p:cNvSpPr/>
            <p:nvPr/>
          </p:nvSpPr>
          <p:spPr>
            <a:xfrm>
              <a:off x="8449075" y="3427125"/>
              <a:ext cx="1649975" cy="2992600"/>
            </a:xfrm>
            <a:custGeom>
              <a:avLst/>
              <a:gdLst/>
              <a:ahLst/>
              <a:cxnLst/>
              <a:rect l="l" t="t" r="r" b="b"/>
              <a:pathLst>
                <a:path w="65999" h="119704" extrusionOk="0">
                  <a:moveTo>
                    <a:pt x="49638" y="0"/>
                  </a:moveTo>
                  <a:lnTo>
                    <a:pt x="45663" y="555"/>
                  </a:lnTo>
                  <a:lnTo>
                    <a:pt x="41781" y="1849"/>
                  </a:lnTo>
                  <a:lnTo>
                    <a:pt x="37898" y="3882"/>
                  </a:lnTo>
                  <a:lnTo>
                    <a:pt x="34294" y="6563"/>
                  </a:lnTo>
                  <a:lnTo>
                    <a:pt x="30689" y="9891"/>
                  </a:lnTo>
                  <a:lnTo>
                    <a:pt x="27176" y="13588"/>
                  </a:lnTo>
                  <a:lnTo>
                    <a:pt x="23848" y="17840"/>
                  </a:lnTo>
                  <a:lnTo>
                    <a:pt x="20706" y="22369"/>
                  </a:lnTo>
                  <a:lnTo>
                    <a:pt x="17933" y="27361"/>
                  </a:lnTo>
                  <a:lnTo>
                    <a:pt x="13958" y="35125"/>
                  </a:lnTo>
                  <a:lnTo>
                    <a:pt x="9798" y="45940"/>
                  </a:lnTo>
                  <a:lnTo>
                    <a:pt x="8227" y="51302"/>
                  </a:lnTo>
                  <a:lnTo>
                    <a:pt x="6840" y="56663"/>
                  </a:lnTo>
                  <a:lnTo>
                    <a:pt x="4622" y="67663"/>
                  </a:lnTo>
                  <a:lnTo>
                    <a:pt x="2958" y="78755"/>
                  </a:lnTo>
                  <a:lnTo>
                    <a:pt x="1756" y="89200"/>
                  </a:lnTo>
                  <a:lnTo>
                    <a:pt x="93" y="111199"/>
                  </a:lnTo>
                  <a:lnTo>
                    <a:pt x="0" y="115821"/>
                  </a:lnTo>
                  <a:lnTo>
                    <a:pt x="7395" y="119703"/>
                  </a:lnTo>
                  <a:lnTo>
                    <a:pt x="9059" y="115544"/>
                  </a:lnTo>
                  <a:lnTo>
                    <a:pt x="19042" y="91234"/>
                  </a:lnTo>
                  <a:lnTo>
                    <a:pt x="27453" y="71822"/>
                  </a:lnTo>
                  <a:lnTo>
                    <a:pt x="31798" y="62671"/>
                  </a:lnTo>
                  <a:lnTo>
                    <a:pt x="32907" y="60453"/>
                  </a:lnTo>
                  <a:lnTo>
                    <a:pt x="35588" y="56016"/>
                  </a:lnTo>
                  <a:lnTo>
                    <a:pt x="40394" y="49360"/>
                  </a:lnTo>
                  <a:lnTo>
                    <a:pt x="51302" y="36327"/>
                  </a:lnTo>
                  <a:lnTo>
                    <a:pt x="59436" y="26252"/>
                  </a:lnTo>
                  <a:lnTo>
                    <a:pt x="62024" y="22462"/>
                  </a:lnTo>
                  <a:lnTo>
                    <a:pt x="64150" y="18765"/>
                  </a:lnTo>
                  <a:lnTo>
                    <a:pt x="65537" y="15344"/>
                  </a:lnTo>
                  <a:lnTo>
                    <a:pt x="65999" y="12109"/>
                  </a:lnTo>
                  <a:lnTo>
                    <a:pt x="65629" y="9059"/>
                  </a:lnTo>
                  <a:lnTo>
                    <a:pt x="64150" y="6286"/>
                  </a:lnTo>
                  <a:lnTo>
                    <a:pt x="61469" y="3790"/>
                  </a:lnTo>
                  <a:lnTo>
                    <a:pt x="59621" y="2588"/>
                  </a:lnTo>
                  <a:lnTo>
                    <a:pt x="57587" y="1572"/>
                  </a:lnTo>
                  <a:lnTo>
                    <a:pt x="53705" y="278"/>
                  </a:lnTo>
                  <a:lnTo>
                    <a:pt x="49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96;p59">
              <a:extLst>
                <a:ext uri="{FF2B5EF4-FFF2-40B4-BE49-F238E27FC236}">
                  <a16:creationId xmlns:a16="http://schemas.microsoft.com/office/drawing/2014/main" id="{A050DD98-D6C0-5DA6-2A66-5F68CEA4B5D6}"/>
                </a:ext>
              </a:extLst>
            </p:cNvPr>
            <p:cNvSpPr/>
            <p:nvPr/>
          </p:nvSpPr>
          <p:spPr>
            <a:xfrm>
              <a:off x="8592350" y="3605050"/>
              <a:ext cx="1199350" cy="2599750"/>
            </a:xfrm>
            <a:custGeom>
              <a:avLst/>
              <a:gdLst/>
              <a:ahLst/>
              <a:cxnLst/>
              <a:rect l="l" t="t" r="r" b="b"/>
              <a:pathLst>
                <a:path w="47974" h="103990" extrusionOk="0">
                  <a:moveTo>
                    <a:pt x="46865" y="1"/>
                  </a:moveTo>
                  <a:lnTo>
                    <a:pt x="44923" y="1295"/>
                  </a:lnTo>
                  <a:lnTo>
                    <a:pt x="40949" y="4160"/>
                  </a:lnTo>
                  <a:lnTo>
                    <a:pt x="36974" y="7488"/>
                  </a:lnTo>
                  <a:lnTo>
                    <a:pt x="32999" y="11370"/>
                  </a:lnTo>
                  <a:lnTo>
                    <a:pt x="29025" y="15715"/>
                  </a:lnTo>
                  <a:lnTo>
                    <a:pt x="25235" y="20614"/>
                  </a:lnTo>
                  <a:lnTo>
                    <a:pt x="21537" y="26067"/>
                  </a:lnTo>
                  <a:lnTo>
                    <a:pt x="18025" y="31891"/>
                  </a:lnTo>
                  <a:lnTo>
                    <a:pt x="14605" y="38361"/>
                  </a:lnTo>
                  <a:lnTo>
                    <a:pt x="11462" y="45386"/>
                  </a:lnTo>
                  <a:lnTo>
                    <a:pt x="8689" y="52873"/>
                  </a:lnTo>
                  <a:lnTo>
                    <a:pt x="6193" y="60823"/>
                  </a:lnTo>
                  <a:lnTo>
                    <a:pt x="4067" y="69327"/>
                  </a:lnTo>
                  <a:lnTo>
                    <a:pt x="2311" y="78386"/>
                  </a:lnTo>
                  <a:lnTo>
                    <a:pt x="1017" y="87906"/>
                  </a:lnTo>
                  <a:lnTo>
                    <a:pt x="185" y="97982"/>
                  </a:lnTo>
                  <a:lnTo>
                    <a:pt x="0" y="103158"/>
                  </a:lnTo>
                  <a:lnTo>
                    <a:pt x="0" y="103528"/>
                  </a:lnTo>
                  <a:lnTo>
                    <a:pt x="370" y="103990"/>
                  </a:lnTo>
                  <a:lnTo>
                    <a:pt x="1017" y="103990"/>
                  </a:lnTo>
                  <a:lnTo>
                    <a:pt x="1387" y="103528"/>
                  </a:lnTo>
                  <a:lnTo>
                    <a:pt x="1479" y="103251"/>
                  </a:lnTo>
                  <a:lnTo>
                    <a:pt x="1664" y="98074"/>
                  </a:lnTo>
                  <a:lnTo>
                    <a:pt x="2496" y="88091"/>
                  </a:lnTo>
                  <a:lnTo>
                    <a:pt x="3790" y="78663"/>
                  </a:lnTo>
                  <a:lnTo>
                    <a:pt x="5454" y="69789"/>
                  </a:lnTo>
                  <a:lnTo>
                    <a:pt x="7580" y="61285"/>
                  </a:lnTo>
                  <a:lnTo>
                    <a:pt x="10076" y="53428"/>
                  </a:lnTo>
                  <a:lnTo>
                    <a:pt x="12849" y="46033"/>
                  </a:lnTo>
                  <a:lnTo>
                    <a:pt x="15899" y="39193"/>
                  </a:lnTo>
                  <a:lnTo>
                    <a:pt x="19134" y="32815"/>
                  </a:lnTo>
                  <a:lnTo>
                    <a:pt x="22739" y="26899"/>
                  </a:lnTo>
                  <a:lnTo>
                    <a:pt x="26344" y="21630"/>
                  </a:lnTo>
                  <a:lnTo>
                    <a:pt x="30134" y="16731"/>
                  </a:lnTo>
                  <a:lnTo>
                    <a:pt x="34016" y="12479"/>
                  </a:lnTo>
                  <a:lnTo>
                    <a:pt x="37898" y="8597"/>
                  </a:lnTo>
                  <a:lnTo>
                    <a:pt x="41873" y="5270"/>
                  </a:lnTo>
                  <a:lnTo>
                    <a:pt x="45755" y="2496"/>
                  </a:lnTo>
                  <a:lnTo>
                    <a:pt x="47604" y="1387"/>
                  </a:lnTo>
                  <a:lnTo>
                    <a:pt x="47881" y="1110"/>
                  </a:lnTo>
                  <a:lnTo>
                    <a:pt x="47974" y="555"/>
                  </a:lnTo>
                  <a:lnTo>
                    <a:pt x="47881" y="278"/>
                  </a:lnTo>
                  <a:lnTo>
                    <a:pt x="47697" y="93"/>
                  </a:lnTo>
                  <a:lnTo>
                    <a:pt x="471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97;p59">
              <a:extLst>
                <a:ext uri="{FF2B5EF4-FFF2-40B4-BE49-F238E27FC236}">
                  <a16:creationId xmlns:a16="http://schemas.microsoft.com/office/drawing/2014/main" id="{FF2250D7-954C-5337-3C5F-80C9189BC116}"/>
                </a:ext>
              </a:extLst>
            </p:cNvPr>
            <p:cNvSpPr/>
            <p:nvPr/>
          </p:nvSpPr>
          <p:spPr>
            <a:xfrm>
              <a:off x="8553050" y="4545575"/>
              <a:ext cx="1714700" cy="1918050"/>
            </a:xfrm>
            <a:custGeom>
              <a:avLst/>
              <a:gdLst/>
              <a:ahLst/>
              <a:cxnLst/>
              <a:rect l="l" t="t" r="r" b="b"/>
              <a:pathLst>
                <a:path w="68588" h="76722" extrusionOk="0">
                  <a:moveTo>
                    <a:pt x="55739" y="1"/>
                  </a:moveTo>
                  <a:lnTo>
                    <a:pt x="52966" y="370"/>
                  </a:lnTo>
                  <a:lnTo>
                    <a:pt x="48437" y="1572"/>
                  </a:lnTo>
                  <a:lnTo>
                    <a:pt x="42059" y="4715"/>
                  </a:lnTo>
                  <a:lnTo>
                    <a:pt x="35311" y="9059"/>
                  </a:lnTo>
                  <a:lnTo>
                    <a:pt x="28656" y="14698"/>
                  </a:lnTo>
                  <a:lnTo>
                    <a:pt x="22370" y="21168"/>
                  </a:lnTo>
                  <a:lnTo>
                    <a:pt x="16824" y="28378"/>
                  </a:lnTo>
                  <a:lnTo>
                    <a:pt x="14421" y="32261"/>
                  </a:lnTo>
                  <a:lnTo>
                    <a:pt x="12017" y="36513"/>
                  </a:lnTo>
                  <a:lnTo>
                    <a:pt x="7950" y="44647"/>
                  </a:lnTo>
                  <a:lnTo>
                    <a:pt x="4992" y="52042"/>
                  </a:lnTo>
                  <a:lnTo>
                    <a:pt x="2866" y="58604"/>
                  </a:lnTo>
                  <a:lnTo>
                    <a:pt x="833" y="66646"/>
                  </a:lnTo>
                  <a:lnTo>
                    <a:pt x="1" y="72747"/>
                  </a:lnTo>
                  <a:lnTo>
                    <a:pt x="1" y="73302"/>
                  </a:lnTo>
                  <a:lnTo>
                    <a:pt x="6564" y="76722"/>
                  </a:lnTo>
                  <a:lnTo>
                    <a:pt x="7950" y="73487"/>
                  </a:lnTo>
                  <a:lnTo>
                    <a:pt x="11000" y="67478"/>
                  </a:lnTo>
                  <a:lnTo>
                    <a:pt x="14513" y="61932"/>
                  </a:lnTo>
                  <a:lnTo>
                    <a:pt x="18303" y="56848"/>
                  </a:lnTo>
                  <a:lnTo>
                    <a:pt x="22370" y="52134"/>
                  </a:lnTo>
                  <a:lnTo>
                    <a:pt x="26622" y="47790"/>
                  </a:lnTo>
                  <a:lnTo>
                    <a:pt x="33185" y="42059"/>
                  </a:lnTo>
                  <a:lnTo>
                    <a:pt x="41781" y="35588"/>
                  </a:lnTo>
                  <a:lnTo>
                    <a:pt x="49916" y="30504"/>
                  </a:lnTo>
                  <a:lnTo>
                    <a:pt x="56848" y="26345"/>
                  </a:lnTo>
                  <a:lnTo>
                    <a:pt x="62025" y="23109"/>
                  </a:lnTo>
                  <a:lnTo>
                    <a:pt x="63688" y="21908"/>
                  </a:lnTo>
                  <a:lnTo>
                    <a:pt x="65075" y="20614"/>
                  </a:lnTo>
                  <a:lnTo>
                    <a:pt x="67016" y="17933"/>
                  </a:lnTo>
                  <a:lnTo>
                    <a:pt x="68218" y="15068"/>
                  </a:lnTo>
                  <a:lnTo>
                    <a:pt x="68587" y="12202"/>
                  </a:lnTo>
                  <a:lnTo>
                    <a:pt x="68218" y="9337"/>
                  </a:lnTo>
                  <a:lnTo>
                    <a:pt x="67108" y="6656"/>
                  </a:lnTo>
                  <a:lnTo>
                    <a:pt x="65352" y="4160"/>
                  </a:lnTo>
                  <a:lnTo>
                    <a:pt x="62949" y="2034"/>
                  </a:lnTo>
                  <a:lnTo>
                    <a:pt x="61470" y="1202"/>
                  </a:lnTo>
                  <a:lnTo>
                    <a:pt x="60546" y="648"/>
                  </a:lnTo>
                  <a:lnTo>
                    <a:pt x="58235" y="93"/>
                  </a:lnTo>
                  <a:lnTo>
                    <a:pt x="557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8;p59">
              <a:extLst>
                <a:ext uri="{FF2B5EF4-FFF2-40B4-BE49-F238E27FC236}">
                  <a16:creationId xmlns:a16="http://schemas.microsoft.com/office/drawing/2014/main" id="{5B5B3F6E-5FA3-B1B1-562B-8928D67B95C5}"/>
                </a:ext>
              </a:extLst>
            </p:cNvPr>
            <p:cNvSpPr/>
            <p:nvPr/>
          </p:nvSpPr>
          <p:spPr>
            <a:xfrm>
              <a:off x="8636250" y="4707350"/>
              <a:ext cx="1411975" cy="1615325"/>
            </a:xfrm>
            <a:custGeom>
              <a:avLst/>
              <a:gdLst/>
              <a:ahLst/>
              <a:cxnLst/>
              <a:rect l="l" t="t" r="r" b="b"/>
              <a:pathLst>
                <a:path w="56479" h="64613" extrusionOk="0">
                  <a:moveTo>
                    <a:pt x="55461" y="0"/>
                  </a:moveTo>
                  <a:lnTo>
                    <a:pt x="55184" y="185"/>
                  </a:lnTo>
                  <a:lnTo>
                    <a:pt x="53982" y="832"/>
                  </a:lnTo>
                  <a:lnTo>
                    <a:pt x="52873" y="1387"/>
                  </a:lnTo>
                  <a:lnTo>
                    <a:pt x="49823" y="3143"/>
                  </a:lnTo>
                  <a:lnTo>
                    <a:pt x="46865" y="4992"/>
                  </a:lnTo>
                  <a:lnTo>
                    <a:pt x="42613" y="7950"/>
                  </a:lnTo>
                  <a:lnTo>
                    <a:pt x="38453" y="11000"/>
                  </a:lnTo>
                  <a:lnTo>
                    <a:pt x="33369" y="14975"/>
                  </a:lnTo>
                  <a:lnTo>
                    <a:pt x="28563" y="19227"/>
                  </a:lnTo>
                  <a:lnTo>
                    <a:pt x="25882" y="21722"/>
                  </a:lnTo>
                  <a:lnTo>
                    <a:pt x="20798" y="26991"/>
                  </a:lnTo>
                  <a:lnTo>
                    <a:pt x="18487" y="29764"/>
                  </a:lnTo>
                  <a:lnTo>
                    <a:pt x="15899" y="32722"/>
                  </a:lnTo>
                  <a:lnTo>
                    <a:pt x="11277" y="39100"/>
                  </a:lnTo>
                  <a:lnTo>
                    <a:pt x="9151" y="42520"/>
                  </a:lnTo>
                  <a:lnTo>
                    <a:pt x="7118" y="46125"/>
                  </a:lnTo>
                  <a:lnTo>
                    <a:pt x="3420" y="53612"/>
                  </a:lnTo>
                  <a:lnTo>
                    <a:pt x="1849" y="57495"/>
                  </a:lnTo>
                  <a:lnTo>
                    <a:pt x="1387" y="59066"/>
                  </a:lnTo>
                  <a:lnTo>
                    <a:pt x="832" y="60545"/>
                  </a:lnTo>
                  <a:lnTo>
                    <a:pt x="185" y="62116"/>
                  </a:lnTo>
                  <a:lnTo>
                    <a:pt x="0" y="63780"/>
                  </a:lnTo>
                  <a:lnTo>
                    <a:pt x="185" y="64242"/>
                  </a:lnTo>
                  <a:lnTo>
                    <a:pt x="555" y="64612"/>
                  </a:lnTo>
                  <a:lnTo>
                    <a:pt x="647" y="64612"/>
                  </a:lnTo>
                  <a:lnTo>
                    <a:pt x="1017" y="64520"/>
                  </a:lnTo>
                  <a:lnTo>
                    <a:pt x="1664" y="63780"/>
                  </a:lnTo>
                  <a:lnTo>
                    <a:pt x="2219" y="62024"/>
                  </a:lnTo>
                  <a:lnTo>
                    <a:pt x="2404" y="61192"/>
                  </a:lnTo>
                  <a:lnTo>
                    <a:pt x="3051" y="59159"/>
                  </a:lnTo>
                  <a:lnTo>
                    <a:pt x="3790" y="57125"/>
                  </a:lnTo>
                  <a:lnTo>
                    <a:pt x="5454" y="53243"/>
                  </a:lnTo>
                  <a:lnTo>
                    <a:pt x="7210" y="49453"/>
                  </a:lnTo>
                  <a:lnTo>
                    <a:pt x="9059" y="45940"/>
                  </a:lnTo>
                  <a:lnTo>
                    <a:pt x="13311" y="39100"/>
                  </a:lnTo>
                  <a:lnTo>
                    <a:pt x="15714" y="35865"/>
                  </a:lnTo>
                  <a:lnTo>
                    <a:pt x="17933" y="32907"/>
                  </a:lnTo>
                  <a:lnTo>
                    <a:pt x="22924" y="27176"/>
                  </a:lnTo>
                  <a:lnTo>
                    <a:pt x="25512" y="24403"/>
                  </a:lnTo>
                  <a:lnTo>
                    <a:pt x="27916" y="22092"/>
                  </a:lnTo>
                  <a:lnTo>
                    <a:pt x="32907" y="17470"/>
                  </a:lnTo>
                  <a:lnTo>
                    <a:pt x="35588" y="15344"/>
                  </a:lnTo>
                  <a:lnTo>
                    <a:pt x="40025" y="11832"/>
                  </a:lnTo>
                  <a:lnTo>
                    <a:pt x="44739" y="8597"/>
                  </a:lnTo>
                  <a:lnTo>
                    <a:pt x="48159" y="6193"/>
                  </a:lnTo>
                  <a:lnTo>
                    <a:pt x="51764" y="4067"/>
                  </a:lnTo>
                  <a:lnTo>
                    <a:pt x="53613" y="2958"/>
                  </a:lnTo>
                  <a:lnTo>
                    <a:pt x="55554" y="1941"/>
                  </a:lnTo>
                  <a:lnTo>
                    <a:pt x="55924" y="1756"/>
                  </a:lnTo>
                  <a:lnTo>
                    <a:pt x="56201" y="1572"/>
                  </a:lnTo>
                  <a:lnTo>
                    <a:pt x="56478" y="925"/>
                  </a:lnTo>
                  <a:lnTo>
                    <a:pt x="56293" y="555"/>
                  </a:lnTo>
                  <a:lnTo>
                    <a:pt x="56201" y="277"/>
                  </a:lnTo>
                  <a:lnTo>
                    <a:pt x="55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9;p59">
              <a:extLst>
                <a:ext uri="{FF2B5EF4-FFF2-40B4-BE49-F238E27FC236}">
                  <a16:creationId xmlns:a16="http://schemas.microsoft.com/office/drawing/2014/main" id="{4F607070-FD94-8AC9-D03E-6C0353C8BB4B}"/>
                </a:ext>
              </a:extLst>
            </p:cNvPr>
            <p:cNvSpPr/>
            <p:nvPr/>
          </p:nvSpPr>
          <p:spPr>
            <a:xfrm>
              <a:off x="-2395875" y="3722900"/>
              <a:ext cx="1619950" cy="1968900"/>
            </a:xfrm>
            <a:custGeom>
              <a:avLst/>
              <a:gdLst/>
              <a:ahLst/>
              <a:cxnLst/>
              <a:rect l="l" t="t" r="r" b="b"/>
              <a:pathLst>
                <a:path w="64798" h="78756" extrusionOk="0">
                  <a:moveTo>
                    <a:pt x="16547" y="1"/>
                  </a:moveTo>
                  <a:lnTo>
                    <a:pt x="11463" y="278"/>
                  </a:lnTo>
                  <a:lnTo>
                    <a:pt x="6934" y="1480"/>
                  </a:lnTo>
                  <a:lnTo>
                    <a:pt x="4161" y="3051"/>
                  </a:lnTo>
                  <a:lnTo>
                    <a:pt x="2682" y="4438"/>
                  </a:lnTo>
                  <a:lnTo>
                    <a:pt x="1388" y="5824"/>
                  </a:lnTo>
                  <a:lnTo>
                    <a:pt x="556" y="7488"/>
                  </a:lnTo>
                  <a:lnTo>
                    <a:pt x="93" y="9152"/>
                  </a:lnTo>
                  <a:lnTo>
                    <a:pt x="1" y="11001"/>
                  </a:lnTo>
                  <a:lnTo>
                    <a:pt x="463" y="13034"/>
                  </a:lnTo>
                  <a:lnTo>
                    <a:pt x="1295" y="14975"/>
                  </a:lnTo>
                  <a:lnTo>
                    <a:pt x="2774" y="17009"/>
                  </a:lnTo>
                  <a:lnTo>
                    <a:pt x="4808" y="19135"/>
                  </a:lnTo>
                  <a:lnTo>
                    <a:pt x="6009" y="20059"/>
                  </a:lnTo>
                  <a:lnTo>
                    <a:pt x="11740" y="24219"/>
                  </a:lnTo>
                  <a:lnTo>
                    <a:pt x="21816" y="31336"/>
                  </a:lnTo>
                  <a:lnTo>
                    <a:pt x="28841" y="37067"/>
                  </a:lnTo>
                  <a:lnTo>
                    <a:pt x="35866" y="43723"/>
                  </a:lnTo>
                  <a:lnTo>
                    <a:pt x="40765" y="49638"/>
                  </a:lnTo>
                  <a:lnTo>
                    <a:pt x="43815" y="53983"/>
                  </a:lnTo>
                  <a:lnTo>
                    <a:pt x="46681" y="58697"/>
                  </a:lnTo>
                  <a:lnTo>
                    <a:pt x="49269" y="63781"/>
                  </a:lnTo>
                  <a:lnTo>
                    <a:pt x="51580" y="69420"/>
                  </a:lnTo>
                  <a:lnTo>
                    <a:pt x="53521" y="75520"/>
                  </a:lnTo>
                  <a:lnTo>
                    <a:pt x="54260" y="78755"/>
                  </a:lnTo>
                  <a:lnTo>
                    <a:pt x="64798" y="76260"/>
                  </a:lnTo>
                  <a:lnTo>
                    <a:pt x="64798" y="75428"/>
                  </a:lnTo>
                  <a:lnTo>
                    <a:pt x="64521" y="68218"/>
                  </a:lnTo>
                  <a:lnTo>
                    <a:pt x="63411" y="59437"/>
                  </a:lnTo>
                  <a:lnTo>
                    <a:pt x="62117" y="52689"/>
                  </a:lnTo>
                  <a:lnTo>
                    <a:pt x="60269" y="45571"/>
                  </a:lnTo>
                  <a:lnTo>
                    <a:pt x="57680" y="38269"/>
                  </a:lnTo>
                  <a:lnTo>
                    <a:pt x="56109" y="34756"/>
                  </a:lnTo>
                  <a:lnTo>
                    <a:pt x="54445" y="31336"/>
                  </a:lnTo>
                  <a:lnTo>
                    <a:pt x="50655" y="24866"/>
                  </a:lnTo>
                  <a:lnTo>
                    <a:pt x="46496" y="19135"/>
                  </a:lnTo>
                  <a:lnTo>
                    <a:pt x="41966" y="13959"/>
                  </a:lnTo>
                  <a:lnTo>
                    <a:pt x="37160" y="9522"/>
                  </a:lnTo>
                  <a:lnTo>
                    <a:pt x="32168" y="5824"/>
                  </a:lnTo>
                  <a:lnTo>
                    <a:pt x="27084" y="3051"/>
                  </a:lnTo>
                  <a:lnTo>
                    <a:pt x="21816" y="1110"/>
                  </a:lnTo>
                  <a:lnTo>
                    <a:pt x="19135" y="463"/>
                  </a:lnTo>
                  <a:lnTo>
                    <a:pt x="165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00;p59">
              <a:extLst>
                <a:ext uri="{FF2B5EF4-FFF2-40B4-BE49-F238E27FC236}">
                  <a16:creationId xmlns:a16="http://schemas.microsoft.com/office/drawing/2014/main" id="{7277628C-4229-69C2-8710-BD71E20FEF08}"/>
                </a:ext>
              </a:extLst>
            </p:cNvPr>
            <p:cNvSpPr/>
            <p:nvPr/>
          </p:nvSpPr>
          <p:spPr>
            <a:xfrm>
              <a:off x="-2395875" y="3722900"/>
              <a:ext cx="1619950" cy="1968900"/>
            </a:xfrm>
            <a:custGeom>
              <a:avLst/>
              <a:gdLst/>
              <a:ahLst/>
              <a:cxnLst/>
              <a:rect l="l" t="t" r="r" b="b"/>
              <a:pathLst>
                <a:path w="64798" h="78756" extrusionOk="0">
                  <a:moveTo>
                    <a:pt x="16547" y="1"/>
                  </a:moveTo>
                  <a:lnTo>
                    <a:pt x="11463" y="278"/>
                  </a:lnTo>
                  <a:lnTo>
                    <a:pt x="6934" y="1480"/>
                  </a:lnTo>
                  <a:lnTo>
                    <a:pt x="4161" y="3051"/>
                  </a:lnTo>
                  <a:lnTo>
                    <a:pt x="2682" y="4438"/>
                  </a:lnTo>
                  <a:lnTo>
                    <a:pt x="1388" y="5824"/>
                  </a:lnTo>
                  <a:lnTo>
                    <a:pt x="556" y="7488"/>
                  </a:lnTo>
                  <a:lnTo>
                    <a:pt x="93" y="9152"/>
                  </a:lnTo>
                  <a:lnTo>
                    <a:pt x="1" y="11001"/>
                  </a:lnTo>
                  <a:lnTo>
                    <a:pt x="463" y="13034"/>
                  </a:lnTo>
                  <a:lnTo>
                    <a:pt x="1295" y="14975"/>
                  </a:lnTo>
                  <a:lnTo>
                    <a:pt x="2774" y="17009"/>
                  </a:lnTo>
                  <a:lnTo>
                    <a:pt x="4808" y="19135"/>
                  </a:lnTo>
                  <a:lnTo>
                    <a:pt x="6009" y="20059"/>
                  </a:lnTo>
                  <a:lnTo>
                    <a:pt x="11740" y="24219"/>
                  </a:lnTo>
                  <a:lnTo>
                    <a:pt x="21816" y="31336"/>
                  </a:lnTo>
                  <a:lnTo>
                    <a:pt x="28841" y="37067"/>
                  </a:lnTo>
                  <a:lnTo>
                    <a:pt x="35866" y="43723"/>
                  </a:lnTo>
                  <a:lnTo>
                    <a:pt x="40765" y="49638"/>
                  </a:lnTo>
                  <a:lnTo>
                    <a:pt x="43815" y="53983"/>
                  </a:lnTo>
                  <a:lnTo>
                    <a:pt x="46681" y="58697"/>
                  </a:lnTo>
                  <a:lnTo>
                    <a:pt x="49269" y="63781"/>
                  </a:lnTo>
                  <a:lnTo>
                    <a:pt x="51580" y="69420"/>
                  </a:lnTo>
                  <a:lnTo>
                    <a:pt x="53521" y="75520"/>
                  </a:lnTo>
                  <a:lnTo>
                    <a:pt x="54260" y="78755"/>
                  </a:lnTo>
                  <a:lnTo>
                    <a:pt x="64798" y="76260"/>
                  </a:lnTo>
                  <a:lnTo>
                    <a:pt x="64798" y="75428"/>
                  </a:lnTo>
                  <a:lnTo>
                    <a:pt x="64521" y="68218"/>
                  </a:lnTo>
                  <a:lnTo>
                    <a:pt x="63411" y="59437"/>
                  </a:lnTo>
                  <a:lnTo>
                    <a:pt x="62117" y="52689"/>
                  </a:lnTo>
                  <a:lnTo>
                    <a:pt x="60269" y="45571"/>
                  </a:lnTo>
                  <a:lnTo>
                    <a:pt x="57680" y="38269"/>
                  </a:lnTo>
                  <a:lnTo>
                    <a:pt x="56109" y="34756"/>
                  </a:lnTo>
                  <a:lnTo>
                    <a:pt x="54445" y="31336"/>
                  </a:lnTo>
                  <a:lnTo>
                    <a:pt x="50655" y="24866"/>
                  </a:lnTo>
                  <a:lnTo>
                    <a:pt x="46496" y="19135"/>
                  </a:lnTo>
                  <a:lnTo>
                    <a:pt x="41966" y="13959"/>
                  </a:lnTo>
                  <a:lnTo>
                    <a:pt x="37160" y="9522"/>
                  </a:lnTo>
                  <a:lnTo>
                    <a:pt x="32168" y="5824"/>
                  </a:lnTo>
                  <a:lnTo>
                    <a:pt x="27084" y="3051"/>
                  </a:lnTo>
                  <a:lnTo>
                    <a:pt x="21816" y="1110"/>
                  </a:lnTo>
                  <a:lnTo>
                    <a:pt x="19135" y="463"/>
                  </a:lnTo>
                  <a:lnTo>
                    <a:pt x="165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01;p59">
              <a:extLst>
                <a:ext uri="{FF2B5EF4-FFF2-40B4-BE49-F238E27FC236}">
                  <a16:creationId xmlns:a16="http://schemas.microsoft.com/office/drawing/2014/main" id="{4E541DE5-91D0-0A8B-5218-283B85B36CA6}"/>
                </a:ext>
              </a:extLst>
            </p:cNvPr>
            <p:cNvSpPr/>
            <p:nvPr/>
          </p:nvSpPr>
          <p:spPr>
            <a:xfrm>
              <a:off x="-2118550" y="3889300"/>
              <a:ext cx="1210925" cy="1640725"/>
            </a:xfrm>
            <a:custGeom>
              <a:avLst/>
              <a:gdLst/>
              <a:ahLst/>
              <a:cxnLst/>
              <a:rect l="l" t="t" r="r" b="b"/>
              <a:pathLst>
                <a:path w="48437" h="65629" extrusionOk="0">
                  <a:moveTo>
                    <a:pt x="462" y="0"/>
                  </a:moveTo>
                  <a:lnTo>
                    <a:pt x="185" y="278"/>
                  </a:lnTo>
                  <a:lnTo>
                    <a:pt x="93" y="555"/>
                  </a:lnTo>
                  <a:lnTo>
                    <a:pt x="0" y="740"/>
                  </a:lnTo>
                  <a:lnTo>
                    <a:pt x="185" y="1109"/>
                  </a:lnTo>
                  <a:lnTo>
                    <a:pt x="462" y="1202"/>
                  </a:lnTo>
                  <a:lnTo>
                    <a:pt x="3328" y="2126"/>
                  </a:lnTo>
                  <a:lnTo>
                    <a:pt x="10076" y="5454"/>
                  </a:lnTo>
                  <a:lnTo>
                    <a:pt x="17378" y="10445"/>
                  </a:lnTo>
                  <a:lnTo>
                    <a:pt x="23016" y="15344"/>
                  </a:lnTo>
                  <a:lnTo>
                    <a:pt x="26806" y="19042"/>
                  </a:lnTo>
                  <a:lnTo>
                    <a:pt x="30411" y="23109"/>
                  </a:lnTo>
                  <a:lnTo>
                    <a:pt x="33739" y="27638"/>
                  </a:lnTo>
                  <a:lnTo>
                    <a:pt x="36974" y="32445"/>
                  </a:lnTo>
                  <a:lnTo>
                    <a:pt x="39840" y="37621"/>
                  </a:lnTo>
                  <a:lnTo>
                    <a:pt x="42335" y="43167"/>
                  </a:lnTo>
                  <a:lnTo>
                    <a:pt x="44369" y="49083"/>
                  </a:lnTo>
                  <a:lnTo>
                    <a:pt x="45940" y="55184"/>
                  </a:lnTo>
                  <a:lnTo>
                    <a:pt x="47050" y="61747"/>
                  </a:lnTo>
                  <a:lnTo>
                    <a:pt x="47327" y="65074"/>
                  </a:lnTo>
                  <a:lnTo>
                    <a:pt x="47419" y="65444"/>
                  </a:lnTo>
                  <a:lnTo>
                    <a:pt x="47881" y="65629"/>
                  </a:lnTo>
                  <a:lnTo>
                    <a:pt x="48344" y="65444"/>
                  </a:lnTo>
                  <a:lnTo>
                    <a:pt x="48436" y="64982"/>
                  </a:lnTo>
                  <a:lnTo>
                    <a:pt x="48159" y="61562"/>
                  </a:lnTo>
                  <a:lnTo>
                    <a:pt x="47142" y="54999"/>
                  </a:lnTo>
                  <a:lnTo>
                    <a:pt x="45478" y="48713"/>
                  </a:lnTo>
                  <a:lnTo>
                    <a:pt x="43445" y="42705"/>
                  </a:lnTo>
                  <a:lnTo>
                    <a:pt x="40856" y="37159"/>
                  </a:lnTo>
                  <a:lnTo>
                    <a:pt x="37898" y="31890"/>
                  </a:lnTo>
                  <a:lnTo>
                    <a:pt x="34663" y="26899"/>
                  </a:lnTo>
                  <a:lnTo>
                    <a:pt x="31243" y="22369"/>
                  </a:lnTo>
                  <a:lnTo>
                    <a:pt x="27546" y="18210"/>
                  </a:lnTo>
                  <a:lnTo>
                    <a:pt x="23756" y="14420"/>
                  </a:lnTo>
                  <a:lnTo>
                    <a:pt x="18025" y="9429"/>
                  </a:lnTo>
                  <a:lnTo>
                    <a:pt x="10538" y="4345"/>
                  </a:lnTo>
                  <a:lnTo>
                    <a:pt x="3698" y="1017"/>
                  </a:lnTo>
                  <a:lnTo>
                    <a:pt x="740" y="93"/>
                  </a:lnTo>
                  <a:lnTo>
                    <a:pt x="4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02;p59">
              <a:extLst>
                <a:ext uri="{FF2B5EF4-FFF2-40B4-BE49-F238E27FC236}">
                  <a16:creationId xmlns:a16="http://schemas.microsoft.com/office/drawing/2014/main" id="{EADE181B-3E14-A653-723D-F075E9198769}"/>
                </a:ext>
              </a:extLst>
            </p:cNvPr>
            <p:cNvSpPr/>
            <p:nvPr/>
          </p:nvSpPr>
          <p:spPr>
            <a:xfrm>
              <a:off x="-2386625" y="4654200"/>
              <a:ext cx="1807125" cy="2017400"/>
            </a:xfrm>
            <a:custGeom>
              <a:avLst/>
              <a:gdLst/>
              <a:ahLst/>
              <a:cxnLst/>
              <a:rect l="l" t="t" r="r" b="b"/>
              <a:pathLst>
                <a:path w="72285" h="80696" extrusionOk="0">
                  <a:moveTo>
                    <a:pt x="10076" y="0"/>
                  </a:moveTo>
                  <a:lnTo>
                    <a:pt x="8320" y="462"/>
                  </a:lnTo>
                  <a:lnTo>
                    <a:pt x="7211" y="832"/>
                  </a:lnTo>
                  <a:lnTo>
                    <a:pt x="5085" y="1849"/>
                  </a:lnTo>
                  <a:lnTo>
                    <a:pt x="3421" y="3328"/>
                  </a:lnTo>
                  <a:lnTo>
                    <a:pt x="2034" y="5084"/>
                  </a:lnTo>
                  <a:lnTo>
                    <a:pt x="925" y="7025"/>
                  </a:lnTo>
                  <a:lnTo>
                    <a:pt x="278" y="9059"/>
                  </a:lnTo>
                  <a:lnTo>
                    <a:pt x="1" y="11370"/>
                  </a:lnTo>
                  <a:lnTo>
                    <a:pt x="186" y="13681"/>
                  </a:lnTo>
                  <a:lnTo>
                    <a:pt x="463" y="14790"/>
                  </a:lnTo>
                  <a:lnTo>
                    <a:pt x="648" y="15437"/>
                  </a:lnTo>
                  <a:lnTo>
                    <a:pt x="925" y="15991"/>
                  </a:lnTo>
                  <a:lnTo>
                    <a:pt x="1757" y="17840"/>
                  </a:lnTo>
                  <a:lnTo>
                    <a:pt x="4253" y="21260"/>
                  </a:lnTo>
                  <a:lnTo>
                    <a:pt x="5362" y="23016"/>
                  </a:lnTo>
                  <a:lnTo>
                    <a:pt x="5917" y="23941"/>
                  </a:lnTo>
                  <a:lnTo>
                    <a:pt x="6656" y="25882"/>
                  </a:lnTo>
                  <a:lnTo>
                    <a:pt x="7026" y="27823"/>
                  </a:lnTo>
                  <a:lnTo>
                    <a:pt x="6841" y="29857"/>
                  </a:lnTo>
                  <a:lnTo>
                    <a:pt x="6471" y="30781"/>
                  </a:lnTo>
                  <a:lnTo>
                    <a:pt x="5824" y="32168"/>
                  </a:lnTo>
                  <a:lnTo>
                    <a:pt x="4160" y="34848"/>
                  </a:lnTo>
                  <a:lnTo>
                    <a:pt x="3606" y="36235"/>
                  </a:lnTo>
                  <a:lnTo>
                    <a:pt x="3051" y="38176"/>
                  </a:lnTo>
                  <a:lnTo>
                    <a:pt x="2866" y="41781"/>
                  </a:lnTo>
                  <a:lnTo>
                    <a:pt x="3513" y="44277"/>
                  </a:lnTo>
                  <a:lnTo>
                    <a:pt x="4345" y="45663"/>
                  </a:lnTo>
                  <a:lnTo>
                    <a:pt x="5547" y="47050"/>
                  </a:lnTo>
                  <a:lnTo>
                    <a:pt x="7118" y="48251"/>
                  </a:lnTo>
                  <a:lnTo>
                    <a:pt x="8043" y="48713"/>
                  </a:lnTo>
                  <a:lnTo>
                    <a:pt x="9059" y="49268"/>
                  </a:lnTo>
                  <a:lnTo>
                    <a:pt x="11370" y="49823"/>
                  </a:lnTo>
                  <a:lnTo>
                    <a:pt x="14975" y="50562"/>
                  </a:lnTo>
                  <a:lnTo>
                    <a:pt x="18488" y="51209"/>
                  </a:lnTo>
                  <a:lnTo>
                    <a:pt x="20614" y="52041"/>
                  </a:lnTo>
                  <a:lnTo>
                    <a:pt x="22555" y="53150"/>
                  </a:lnTo>
                  <a:lnTo>
                    <a:pt x="24034" y="54999"/>
                  </a:lnTo>
                  <a:lnTo>
                    <a:pt x="24588" y="56201"/>
                  </a:lnTo>
                  <a:lnTo>
                    <a:pt x="25235" y="58142"/>
                  </a:lnTo>
                  <a:lnTo>
                    <a:pt x="25883" y="62301"/>
                  </a:lnTo>
                  <a:lnTo>
                    <a:pt x="26160" y="64335"/>
                  </a:lnTo>
                  <a:lnTo>
                    <a:pt x="26714" y="66368"/>
                  </a:lnTo>
                  <a:lnTo>
                    <a:pt x="28286" y="70158"/>
                  </a:lnTo>
                  <a:lnTo>
                    <a:pt x="30597" y="73671"/>
                  </a:lnTo>
                  <a:lnTo>
                    <a:pt x="33370" y="76629"/>
                  </a:lnTo>
                  <a:lnTo>
                    <a:pt x="35034" y="77830"/>
                  </a:lnTo>
                  <a:lnTo>
                    <a:pt x="36235" y="78662"/>
                  </a:lnTo>
                  <a:lnTo>
                    <a:pt x="38823" y="79772"/>
                  </a:lnTo>
                  <a:lnTo>
                    <a:pt x="41412" y="80419"/>
                  </a:lnTo>
                  <a:lnTo>
                    <a:pt x="44185" y="80696"/>
                  </a:lnTo>
                  <a:lnTo>
                    <a:pt x="48344" y="80603"/>
                  </a:lnTo>
                  <a:lnTo>
                    <a:pt x="53613" y="79217"/>
                  </a:lnTo>
                  <a:lnTo>
                    <a:pt x="56201" y="78108"/>
                  </a:lnTo>
                  <a:lnTo>
                    <a:pt x="57588" y="77368"/>
                  </a:lnTo>
                  <a:lnTo>
                    <a:pt x="60361" y="75612"/>
                  </a:lnTo>
                  <a:lnTo>
                    <a:pt x="62949" y="73671"/>
                  </a:lnTo>
                  <a:lnTo>
                    <a:pt x="65260" y="71360"/>
                  </a:lnTo>
                  <a:lnTo>
                    <a:pt x="66277" y="70066"/>
                  </a:lnTo>
                  <a:lnTo>
                    <a:pt x="67386" y="68679"/>
                  </a:lnTo>
                  <a:lnTo>
                    <a:pt x="69142" y="65721"/>
                  </a:lnTo>
                  <a:lnTo>
                    <a:pt x="70529" y="62579"/>
                  </a:lnTo>
                  <a:lnTo>
                    <a:pt x="71545" y="59251"/>
                  </a:lnTo>
                  <a:lnTo>
                    <a:pt x="72192" y="55923"/>
                  </a:lnTo>
                  <a:lnTo>
                    <a:pt x="72285" y="52596"/>
                  </a:lnTo>
                  <a:lnTo>
                    <a:pt x="72100" y="49083"/>
                  </a:lnTo>
                  <a:lnTo>
                    <a:pt x="71360" y="45663"/>
                  </a:lnTo>
                  <a:lnTo>
                    <a:pt x="70898" y="43999"/>
                  </a:lnTo>
                  <a:lnTo>
                    <a:pt x="70251" y="42058"/>
                  </a:lnTo>
                  <a:lnTo>
                    <a:pt x="68218" y="38453"/>
                  </a:lnTo>
                  <a:lnTo>
                    <a:pt x="66924" y="36789"/>
                  </a:lnTo>
                  <a:lnTo>
                    <a:pt x="65814" y="35680"/>
                  </a:lnTo>
                  <a:lnTo>
                    <a:pt x="63134" y="33831"/>
                  </a:lnTo>
                  <a:lnTo>
                    <a:pt x="61840" y="32907"/>
                  </a:lnTo>
                  <a:lnTo>
                    <a:pt x="59067" y="30689"/>
                  </a:lnTo>
                  <a:lnTo>
                    <a:pt x="55277" y="26806"/>
                  </a:lnTo>
                  <a:lnTo>
                    <a:pt x="53336" y="23756"/>
                  </a:lnTo>
                  <a:lnTo>
                    <a:pt x="52781" y="22092"/>
                  </a:lnTo>
                  <a:lnTo>
                    <a:pt x="52226" y="19319"/>
                  </a:lnTo>
                  <a:lnTo>
                    <a:pt x="51487" y="15160"/>
                  </a:lnTo>
                  <a:lnTo>
                    <a:pt x="50563" y="12571"/>
                  </a:lnTo>
                  <a:lnTo>
                    <a:pt x="49916" y="11185"/>
                  </a:lnTo>
                  <a:lnTo>
                    <a:pt x="48899" y="9613"/>
                  </a:lnTo>
                  <a:lnTo>
                    <a:pt x="46126" y="7118"/>
                  </a:lnTo>
                  <a:lnTo>
                    <a:pt x="44369" y="6286"/>
                  </a:lnTo>
                  <a:lnTo>
                    <a:pt x="43168" y="6008"/>
                  </a:lnTo>
                  <a:lnTo>
                    <a:pt x="40857" y="5731"/>
                  </a:lnTo>
                  <a:lnTo>
                    <a:pt x="37160" y="6008"/>
                  </a:lnTo>
                  <a:lnTo>
                    <a:pt x="34756" y="6286"/>
                  </a:lnTo>
                  <a:lnTo>
                    <a:pt x="33000" y="6471"/>
                  </a:lnTo>
                  <a:lnTo>
                    <a:pt x="29857" y="6193"/>
                  </a:lnTo>
                  <a:lnTo>
                    <a:pt x="25605" y="4622"/>
                  </a:lnTo>
                  <a:lnTo>
                    <a:pt x="22555" y="3143"/>
                  </a:lnTo>
                  <a:lnTo>
                    <a:pt x="20891" y="2311"/>
                  </a:lnTo>
                  <a:lnTo>
                    <a:pt x="17378" y="925"/>
                  </a:lnTo>
                  <a:lnTo>
                    <a:pt x="13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03;p59">
              <a:extLst>
                <a:ext uri="{FF2B5EF4-FFF2-40B4-BE49-F238E27FC236}">
                  <a16:creationId xmlns:a16="http://schemas.microsoft.com/office/drawing/2014/main" id="{B4F5F770-E4C3-D189-850D-926A2501DBE8}"/>
                </a:ext>
              </a:extLst>
            </p:cNvPr>
            <p:cNvSpPr/>
            <p:nvPr/>
          </p:nvSpPr>
          <p:spPr>
            <a:xfrm>
              <a:off x="-1956800" y="5497650"/>
              <a:ext cx="746450" cy="138700"/>
            </a:xfrm>
            <a:custGeom>
              <a:avLst/>
              <a:gdLst/>
              <a:ahLst/>
              <a:cxnLst/>
              <a:rect l="l" t="t" r="r" b="b"/>
              <a:pathLst>
                <a:path w="29858" h="5548" extrusionOk="0">
                  <a:moveTo>
                    <a:pt x="13311" y="1"/>
                  </a:moveTo>
                  <a:lnTo>
                    <a:pt x="9521" y="93"/>
                  </a:lnTo>
                  <a:lnTo>
                    <a:pt x="5824" y="648"/>
                  </a:lnTo>
                  <a:lnTo>
                    <a:pt x="2127" y="1665"/>
                  </a:lnTo>
                  <a:lnTo>
                    <a:pt x="370" y="2312"/>
                  </a:lnTo>
                  <a:lnTo>
                    <a:pt x="93" y="2497"/>
                  </a:lnTo>
                  <a:lnTo>
                    <a:pt x="1" y="2959"/>
                  </a:lnTo>
                  <a:lnTo>
                    <a:pt x="93" y="3144"/>
                  </a:lnTo>
                  <a:lnTo>
                    <a:pt x="278" y="3329"/>
                  </a:lnTo>
                  <a:lnTo>
                    <a:pt x="463" y="3513"/>
                  </a:lnTo>
                  <a:lnTo>
                    <a:pt x="648" y="3513"/>
                  </a:lnTo>
                  <a:lnTo>
                    <a:pt x="833" y="3421"/>
                  </a:lnTo>
                  <a:lnTo>
                    <a:pt x="2589" y="2774"/>
                  </a:lnTo>
                  <a:lnTo>
                    <a:pt x="6101" y="1942"/>
                  </a:lnTo>
                  <a:lnTo>
                    <a:pt x="9706" y="1387"/>
                  </a:lnTo>
                  <a:lnTo>
                    <a:pt x="13311" y="1203"/>
                  </a:lnTo>
                  <a:lnTo>
                    <a:pt x="16916" y="1480"/>
                  </a:lnTo>
                  <a:lnTo>
                    <a:pt x="20521" y="2127"/>
                  </a:lnTo>
                  <a:lnTo>
                    <a:pt x="23941" y="3144"/>
                  </a:lnTo>
                  <a:lnTo>
                    <a:pt x="27361" y="4623"/>
                  </a:lnTo>
                  <a:lnTo>
                    <a:pt x="28933" y="5547"/>
                  </a:lnTo>
                  <a:lnTo>
                    <a:pt x="29210" y="5547"/>
                  </a:lnTo>
                  <a:lnTo>
                    <a:pt x="29672" y="5455"/>
                  </a:lnTo>
                  <a:lnTo>
                    <a:pt x="29765" y="5270"/>
                  </a:lnTo>
                  <a:lnTo>
                    <a:pt x="29857" y="4992"/>
                  </a:lnTo>
                  <a:lnTo>
                    <a:pt x="29765" y="4530"/>
                  </a:lnTo>
                  <a:lnTo>
                    <a:pt x="29580" y="4438"/>
                  </a:lnTo>
                  <a:lnTo>
                    <a:pt x="27824" y="3513"/>
                  </a:lnTo>
                  <a:lnTo>
                    <a:pt x="24403" y="1942"/>
                  </a:lnTo>
                  <a:lnTo>
                    <a:pt x="20798" y="925"/>
                  </a:lnTo>
                  <a:lnTo>
                    <a:pt x="17009" y="278"/>
                  </a:lnTo>
                  <a:lnTo>
                    <a:pt x="133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04;p59">
              <a:extLst>
                <a:ext uri="{FF2B5EF4-FFF2-40B4-BE49-F238E27FC236}">
                  <a16:creationId xmlns:a16="http://schemas.microsoft.com/office/drawing/2014/main" id="{E9C8C580-0EF0-F7EF-002B-A63A62B27A2E}"/>
                </a:ext>
              </a:extLst>
            </p:cNvPr>
            <p:cNvSpPr/>
            <p:nvPr/>
          </p:nvSpPr>
          <p:spPr>
            <a:xfrm>
              <a:off x="-2081575" y="4839050"/>
              <a:ext cx="1160075" cy="1573750"/>
            </a:xfrm>
            <a:custGeom>
              <a:avLst/>
              <a:gdLst/>
              <a:ahLst/>
              <a:cxnLst/>
              <a:rect l="l" t="t" r="r" b="b"/>
              <a:pathLst>
                <a:path w="46403" h="62950" extrusionOk="0">
                  <a:moveTo>
                    <a:pt x="555" y="1"/>
                  </a:moveTo>
                  <a:lnTo>
                    <a:pt x="93" y="93"/>
                  </a:lnTo>
                  <a:lnTo>
                    <a:pt x="93" y="278"/>
                  </a:lnTo>
                  <a:lnTo>
                    <a:pt x="0" y="278"/>
                  </a:lnTo>
                  <a:lnTo>
                    <a:pt x="0" y="556"/>
                  </a:lnTo>
                  <a:lnTo>
                    <a:pt x="93" y="925"/>
                  </a:lnTo>
                  <a:lnTo>
                    <a:pt x="370" y="1018"/>
                  </a:lnTo>
                  <a:lnTo>
                    <a:pt x="3698" y="2589"/>
                  </a:lnTo>
                  <a:lnTo>
                    <a:pt x="10907" y="7211"/>
                  </a:lnTo>
                  <a:lnTo>
                    <a:pt x="18302" y="13312"/>
                  </a:lnTo>
                  <a:lnTo>
                    <a:pt x="25605" y="20614"/>
                  </a:lnTo>
                  <a:lnTo>
                    <a:pt x="32260" y="28933"/>
                  </a:lnTo>
                  <a:lnTo>
                    <a:pt x="36604" y="35773"/>
                  </a:lnTo>
                  <a:lnTo>
                    <a:pt x="39100" y="40395"/>
                  </a:lnTo>
                  <a:lnTo>
                    <a:pt x="41226" y="45202"/>
                  </a:lnTo>
                  <a:lnTo>
                    <a:pt x="42982" y="50008"/>
                  </a:lnTo>
                  <a:lnTo>
                    <a:pt x="44276" y="54907"/>
                  </a:lnTo>
                  <a:lnTo>
                    <a:pt x="45016" y="59899"/>
                  </a:lnTo>
                  <a:lnTo>
                    <a:pt x="45201" y="62302"/>
                  </a:lnTo>
                  <a:lnTo>
                    <a:pt x="45293" y="62487"/>
                  </a:lnTo>
                  <a:lnTo>
                    <a:pt x="45571" y="62857"/>
                  </a:lnTo>
                  <a:lnTo>
                    <a:pt x="45848" y="62857"/>
                  </a:lnTo>
                  <a:lnTo>
                    <a:pt x="45848" y="62949"/>
                  </a:lnTo>
                  <a:lnTo>
                    <a:pt x="46033" y="62857"/>
                  </a:lnTo>
                  <a:lnTo>
                    <a:pt x="46402" y="62487"/>
                  </a:lnTo>
                  <a:lnTo>
                    <a:pt x="46402" y="62302"/>
                  </a:lnTo>
                  <a:lnTo>
                    <a:pt x="46218" y="59806"/>
                  </a:lnTo>
                  <a:lnTo>
                    <a:pt x="45478" y="54815"/>
                  </a:lnTo>
                  <a:lnTo>
                    <a:pt x="44184" y="49823"/>
                  </a:lnTo>
                  <a:lnTo>
                    <a:pt x="42335" y="44924"/>
                  </a:lnTo>
                  <a:lnTo>
                    <a:pt x="40209" y="39933"/>
                  </a:lnTo>
                  <a:lnTo>
                    <a:pt x="37529" y="35219"/>
                  </a:lnTo>
                  <a:lnTo>
                    <a:pt x="33184" y="28378"/>
                  </a:lnTo>
                  <a:lnTo>
                    <a:pt x="26437" y="19874"/>
                  </a:lnTo>
                  <a:lnTo>
                    <a:pt x="19042" y="12480"/>
                  </a:lnTo>
                  <a:lnTo>
                    <a:pt x="11462" y="6287"/>
                  </a:lnTo>
                  <a:lnTo>
                    <a:pt x="4252" y="1665"/>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05;p59">
              <a:extLst>
                <a:ext uri="{FF2B5EF4-FFF2-40B4-BE49-F238E27FC236}">
                  <a16:creationId xmlns:a16="http://schemas.microsoft.com/office/drawing/2014/main" id="{D68E2226-4A10-B557-1BC3-C9321AA37216}"/>
                </a:ext>
              </a:extLst>
            </p:cNvPr>
            <p:cNvSpPr/>
            <p:nvPr/>
          </p:nvSpPr>
          <p:spPr>
            <a:xfrm>
              <a:off x="-699675" y="-2934725"/>
              <a:ext cx="3491750" cy="9872075"/>
            </a:xfrm>
            <a:custGeom>
              <a:avLst/>
              <a:gdLst/>
              <a:ahLst/>
              <a:cxnLst/>
              <a:rect l="l" t="t" r="r" b="b"/>
              <a:pathLst>
                <a:path w="139670" h="394883" extrusionOk="0">
                  <a:moveTo>
                    <a:pt x="130981" y="28286"/>
                  </a:moveTo>
                  <a:lnTo>
                    <a:pt x="131905" y="28563"/>
                  </a:lnTo>
                  <a:lnTo>
                    <a:pt x="132644" y="29118"/>
                  </a:lnTo>
                  <a:lnTo>
                    <a:pt x="132922" y="29580"/>
                  </a:lnTo>
                  <a:lnTo>
                    <a:pt x="133199" y="30227"/>
                  </a:lnTo>
                  <a:lnTo>
                    <a:pt x="133291" y="30874"/>
                  </a:lnTo>
                  <a:lnTo>
                    <a:pt x="133291" y="288398"/>
                  </a:lnTo>
                  <a:lnTo>
                    <a:pt x="133199" y="289322"/>
                  </a:lnTo>
                  <a:lnTo>
                    <a:pt x="132644" y="290709"/>
                  </a:lnTo>
                  <a:lnTo>
                    <a:pt x="130981" y="292650"/>
                  </a:lnTo>
                  <a:lnTo>
                    <a:pt x="129502" y="293482"/>
                  </a:lnTo>
                  <a:lnTo>
                    <a:pt x="9706" y="362716"/>
                  </a:lnTo>
                  <a:lnTo>
                    <a:pt x="8966" y="363085"/>
                  </a:lnTo>
                  <a:lnTo>
                    <a:pt x="7580" y="363178"/>
                  </a:lnTo>
                  <a:lnTo>
                    <a:pt x="6563" y="362623"/>
                  </a:lnTo>
                  <a:lnTo>
                    <a:pt x="6008" y="361421"/>
                  </a:lnTo>
                  <a:lnTo>
                    <a:pt x="5916" y="360497"/>
                  </a:lnTo>
                  <a:lnTo>
                    <a:pt x="5916" y="104360"/>
                  </a:lnTo>
                  <a:lnTo>
                    <a:pt x="6008" y="103436"/>
                  </a:lnTo>
                  <a:lnTo>
                    <a:pt x="6471" y="101494"/>
                  </a:lnTo>
                  <a:lnTo>
                    <a:pt x="7580" y="99831"/>
                  </a:lnTo>
                  <a:lnTo>
                    <a:pt x="8966" y="98444"/>
                  </a:lnTo>
                  <a:lnTo>
                    <a:pt x="9798" y="97889"/>
                  </a:lnTo>
                  <a:lnTo>
                    <a:pt x="129502" y="28656"/>
                  </a:lnTo>
                  <a:lnTo>
                    <a:pt x="129964" y="28471"/>
                  </a:lnTo>
                  <a:lnTo>
                    <a:pt x="130981" y="28286"/>
                  </a:lnTo>
                  <a:close/>
                  <a:moveTo>
                    <a:pt x="137728" y="1"/>
                  </a:moveTo>
                  <a:lnTo>
                    <a:pt x="136157" y="186"/>
                  </a:lnTo>
                  <a:lnTo>
                    <a:pt x="135233" y="648"/>
                  </a:lnTo>
                  <a:lnTo>
                    <a:pt x="4437" y="76167"/>
                  </a:lnTo>
                  <a:lnTo>
                    <a:pt x="3513" y="76814"/>
                  </a:lnTo>
                  <a:lnTo>
                    <a:pt x="1941" y="78478"/>
                  </a:lnTo>
                  <a:lnTo>
                    <a:pt x="832" y="80419"/>
                  </a:lnTo>
                  <a:lnTo>
                    <a:pt x="93" y="82638"/>
                  </a:lnTo>
                  <a:lnTo>
                    <a:pt x="0" y="83839"/>
                  </a:lnTo>
                  <a:lnTo>
                    <a:pt x="0" y="391833"/>
                  </a:lnTo>
                  <a:lnTo>
                    <a:pt x="93" y="392849"/>
                  </a:lnTo>
                  <a:lnTo>
                    <a:pt x="740" y="394236"/>
                  </a:lnTo>
                  <a:lnTo>
                    <a:pt x="1941" y="394883"/>
                  </a:lnTo>
                  <a:lnTo>
                    <a:pt x="3605" y="394790"/>
                  </a:lnTo>
                  <a:lnTo>
                    <a:pt x="4530" y="394328"/>
                  </a:lnTo>
                  <a:lnTo>
                    <a:pt x="135233" y="318901"/>
                  </a:lnTo>
                  <a:lnTo>
                    <a:pt x="136249" y="318162"/>
                  </a:lnTo>
                  <a:lnTo>
                    <a:pt x="137728" y="316498"/>
                  </a:lnTo>
                  <a:lnTo>
                    <a:pt x="138930" y="314557"/>
                  </a:lnTo>
                  <a:lnTo>
                    <a:pt x="139577" y="312339"/>
                  </a:lnTo>
                  <a:lnTo>
                    <a:pt x="139669" y="311137"/>
                  </a:lnTo>
                  <a:lnTo>
                    <a:pt x="139669" y="3144"/>
                  </a:lnTo>
                  <a:lnTo>
                    <a:pt x="139577" y="2219"/>
                  </a:lnTo>
                  <a:lnTo>
                    <a:pt x="138930" y="740"/>
                  </a:lnTo>
                  <a:lnTo>
                    <a:pt x="1377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6;p59">
              <a:extLst>
                <a:ext uri="{FF2B5EF4-FFF2-40B4-BE49-F238E27FC236}">
                  <a16:creationId xmlns:a16="http://schemas.microsoft.com/office/drawing/2014/main" id="{9A3F5883-BBCD-61B4-CD68-6342800D467D}"/>
                </a:ext>
              </a:extLst>
            </p:cNvPr>
            <p:cNvSpPr/>
            <p:nvPr/>
          </p:nvSpPr>
          <p:spPr>
            <a:xfrm>
              <a:off x="-551775" y="-2227600"/>
              <a:ext cx="3184400" cy="8372325"/>
            </a:xfrm>
            <a:custGeom>
              <a:avLst/>
              <a:gdLst/>
              <a:ahLst/>
              <a:cxnLst/>
              <a:rect l="l" t="t" r="r" b="b"/>
              <a:pathLst>
                <a:path w="127376" h="334893" extrusionOk="0">
                  <a:moveTo>
                    <a:pt x="125065" y="1"/>
                  </a:moveTo>
                  <a:lnTo>
                    <a:pt x="124048" y="186"/>
                  </a:lnTo>
                  <a:lnTo>
                    <a:pt x="123586" y="371"/>
                  </a:lnTo>
                  <a:lnTo>
                    <a:pt x="3790" y="69604"/>
                  </a:lnTo>
                  <a:lnTo>
                    <a:pt x="2958" y="70159"/>
                  </a:lnTo>
                  <a:lnTo>
                    <a:pt x="1571" y="71546"/>
                  </a:lnTo>
                  <a:lnTo>
                    <a:pt x="555" y="73209"/>
                  </a:lnTo>
                  <a:lnTo>
                    <a:pt x="92" y="75151"/>
                  </a:lnTo>
                  <a:lnTo>
                    <a:pt x="0" y="76075"/>
                  </a:lnTo>
                  <a:lnTo>
                    <a:pt x="0" y="332212"/>
                  </a:lnTo>
                  <a:lnTo>
                    <a:pt x="92" y="333136"/>
                  </a:lnTo>
                  <a:lnTo>
                    <a:pt x="647" y="334338"/>
                  </a:lnTo>
                  <a:lnTo>
                    <a:pt x="1664" y="334893"/>
                  </a:lnTo>
                  <a:lnTo>
                    <a:pt x="3050" y="334800"/>
                  </a:lnTo>
                  <a:lnTo>
                    <a:pt x="3790" y="334431"/>
                  </a:lnTo>
                  <a:lnTo>
                    <a:pt x="123586" y="265197"/>
                  </a:lnTo>
                  <a:lnTo>
                    <a:pt x="125065" y="264365"/>
                  </a:lnTo>
                  <a:lnTo>
                    <a:pt x="126728" y="262424"/>
                  </a:lnTo>
                  <a:lnTo>
                    <a:pt x="127283" y="261037"/>
                  </a:lnTo>
                  <a:lnTo>
                    <a:pt x="127375" y="260113"/>
                  </a:lnTo>
                  <a:lnTo>
                    <a:pt x="127375" y="2589"/>
                  </a:lnTo>
                  <a:lnTo>
                    <a:pt x="127283" y="1942"/>
                  </a:lnTo>
                  <a:lnTo>
                    <a:pt x="127006" y="1295"/>
                  </a:lnTo>
                  <a:lnTo>
                    <a:pt x="126728" y="833"/>
                  </a:lnTo>
                  <a:lnTo>
                    <a:pt x="125989" y="278"/>
                  </a:lnTo>
                  <a:lnTo>
                    <a:pt x="125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7;p59">
              <a:extLst>
                <a:ext uri="{FF2B5EF4-FFF2-40B4-BE49-F238E27FC236}">
                  <a16:creationId xmlns:a16="http://schemas.microsoft.com/office/drawing/2014/main" id="{D3D91623-F8F0-B757-6360-BAB342937AAC}"/>
                </a:ext>
              </a:extLst>
            </p:cNvPr>
            <p:cNvSpPr/>
            <p:nvPr/>
          </p:nvSpPr>
          <p:spPr>
            <a:xfrm>
              <a:off x="-551775" y="2590575"/>
              <a:ext cx="3147425" cy="3554150"/>
            </a:xfrm>
            <a:custGeom>
              <a:avLst/>
              <a:gdLst/>
              <a:ahLst/>
              <a:cxnLst/>
              <a:rect l="l" t="t" r="r" b="b"/>
              <a:pathLst>
                <a:path w="125897" h="142166" extrusionOk="0">
                  <a:moveTo>
                    <a:pt x="0" y="1"/>
                  </a:moveTo>
                  <a:lnTo>
                    <a:pt x="0" y="139485"/>
                  </a:lnTo>
                  <a:lnTo>
                    <a:pt x="92" y="140409"/>
                  </a:lnTo>
                  <a:lnTo>
                    <a:pt x="647" y="141611"/>
                  </a:lnTo>
                  <a:lnTo>
                    <a:pt x="1664" y="142166"/>
                  </a:lnTo>
                  <a:lnTo>
                    <a:pt x="3050" y="142073"/>
                  </a:lnTo>
                  <a:lnTo>
                    <a:pt x="3790" y="141704"/>
                  </a:lnTo>
                  <a:lnTo>
                    <a:pt x="123586" y="72562"/>
                  </a:lnTo>
                  <a:lnTo>
                    <a:pt x="124787" y="71823"/>
                  </a:lnTo>
                  <a:lnTo>
                    <a:pt x="125896" y="7089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8;p59">
              <a:extLst>
                <a:ext uri="{FF2B5EF4-FFF2-40B4-BE49-F238E27FC236}">
                  <a16:creationId xmlns:a16="http://schemas.microsoft.com/office/drawing/2014/main" id="{1AECE5FF-B1EF-8564-FE53-C746814BC4B7}"/>
                </a:ext>
              </a:extLst>
            </p:cNvPr>
            <p:cNvSpPr/>
            <p:nvPr/>
          </p:nvSpPr>
          <p:spPr>
            <a:xfrm>
              <a:off x="-551776" y="-2132850"/>
              <a:ext cx="2941752" cy="8067299"/>
            </a:xfrm>
            <a:custGeom>
              <a:avLst/>
              <a:gdLst/>
              <a:ahLst/>
              <a:cxnLst/>
              <a:rect l="l" t="t" r="r" b="b"/>
              <a:pathLst>
                <a:path w="117670" h="322692" extrusionOk="0">
                  <a:moveTo>
                    <a:pt x="117670" y="1"/>
                  </a:moveTo>
                  <a:lnTo>
                    <a:pt x="3790" y="65814"/>
                  </a:lnTo>
                  <a:lnTo>
                    <a:pt x="2958" y="66369"/>
                  </a:lnTo>
                  <a:lnTo>
                    <a:pt x="1571" y="67756"/>
                  </a:lnTo>
                  <a:lnTo>
                    <a:pt x="555" y="69419"/>
                  </a:lnTo>
                  <a:lnTo>
                    <a:pt x="92" y="71361"/>
                  </a:lnTo>
                  <a:lnTo>
                    <a:pt x="0" y="72285"/>
                  </a:lnTo>
                  <a:lnTo>
                    <a:pt x="0" y="322691"/>
                  </a:lnTo>
                  <a:lnTo>
                    <a:pt x="113972" y="256970"/>
                  </a:lnTo>
                  <a:lnTo>
                    <a:pt x="115359" y="256046"/>
                  </a:lnTo>
                  <a:lnTo>
                    <a:pt x="117023" y="254197"/>
                  </a:lnTo>
                  <a:lnTo>
                    <a:pt x="117577" y="252718"/>
                  </a:lnTo>
                  <a:lnTo>
                    <a:pt x="117670" y="251794"/>
                  </a:lnTo>
                  <a:lnTo>
                    <a:pt x="117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9;p59">
              <a:extLst>
                <a:ext uri="{FF2B5EF4-FFF2-40B4-BE49-F238E27FC236}">
                  <a16:creationId xmlns:a16="http://schemas.microsoft.com/office/drawing/2014/main" id="{652814E5-C3C6-562B-A15E-BF97870ECE4C}"/>
                </a:ext>
              </a:extLst>
            </p:cNvPr>
            <p:cNvSpPr/>
            <p:nvPr/>
          </p:nvSpPr>
          <p:spPr>
            <a:xfrm>
              <a:off x="-1046325" y="-1150725"/>
              <a:ext cx="443725" cy="8101950"/>
            </a:xfrm>
            <a:custGeom>
              <a:avLst/>
              <a:gdLst/>
              <a:ahLst/>
              <a:cxnLst/>
              <a:rect l="l" t="t" r="r" b="b"/>
              <a:pathLst>
                <a:path w="17749" h="324078" extrusionOk="0">
                  <a:moveTo>
                    <a:pt x="1295" y="1"/>
                  </a:moveTo>
                  <a:lnTo>
                    <a:pt x="1018" y="555"/>
                  </a:lnTo>
                  <a:lnTo>
                    <a:pt x="740" y="1110"/>
                  </a:lnTo>
                  <a:lnTo>
                    <a:pt x="371" y="1849"/>
                  </a:lnTo>
                  <a:lnTo>
                    <a:pt x="1" y="3513"/>
                  </a:lnTo>
                  <a:lnTo>
                    <a:pt x="1" y="4345"/>
                  </a:lnTo>
                  <a:lnTo>
                    <a:pt x="1" y="312523"/>
                  </a:lnTo>
                  <a:lnTo>
                    <a:pt x="93" y="313632"/>
                  </a:lnTo>
                  <a:lnTo>
                    <a:pt x="740" y="315851"/>
                  </a:lnTo>
                  <a:lnTo>
                    <a:pt x="1942" y="317792"/>
                  </a:lnTo>
                  <a:lnTo>
                    <a:pt x="3421" y="319456"/>
                  </a:lnTo>
                  <a:lnTo>
                    <a:pt x="4438" y="320103"/>
                  </a:lnTo>
                  <a:lnTo>
                    <a:pt x="9522" y="323061"/>
                  </a:lnTo>
                  <a:lnTo>
                    <a:pt x="10446" y="323523"/>
                  </a:lnTo>
                  <a:lnTo>
                    <a:pt x="12572" y="323985"/>
                  </a:lnTo>
                  <a:lnTo>
                    <a:pt x="14698" y="324078"/>
                  </a:lnTo>
                  <a:lnTo>
                    <a:pt x="16732" y="323708"/>
                  </a:lnTo>
                  <a:lnTo>
                    <a:pt x="17748" y="323338"/>
                  </a:lnTo>
                  <a:lnTo>
                    <a:pt x="17748" y="323338"/>
                  </a:lnTo>
                  <a:lnTo>
                    <a:pt x="16917" y="323615"/>
                  </a:lnTo>
                  <a:lnTo>
                    <a:pt x="15530" y="323523"/>
                  </a:lnTo>
                  <a:lnTo>
                    <a:pt x="14513" y="322783"/>
                  </a:lnTo>
                  <a:lnTo>
                    <a:pt x="13866" y="321397"/>
                  </a:lnTo>
                  <a:lnTo>
                    <a:pt x="13866" y="320473"/>
                  </a:lnTo>
                  <a:lnTo>
                    <a:pt x="13866" y="12479"/>
                  </a:lnTo>
                  <a:lnTo>
                    <a:pt x="13866" y="11093"/>
                  </a:lnTo>
                  <a:lnTo>
                    <a:pt x="14421" y="9706"/>
                  </a:lnTo>
                  <a:lnTo>
                    <a:pt x="14698" y="8874"/>
                  </a:lnTo>
                  <a:lnTo>
                    <a:pt x="15160" y="8135"/>
                  </a:lnTo>
                  <a:lnTo>
                    <a:pt x="1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0;p59">
              <a:extLst>
                <a:ext uri="{FF2B5EF4-FFF2-40B4-BE49-F238E27FC236}">
                  <a16:creationId xmlns:a16="http://schemas.microsoft.com/office/drawing/2014/main" id="{1F3E13D8-FB56-C4F7-BD4F-FAA17F8106F0}"/>
                </a:ext>
              </a:extLst>
            </p:cNvPr>
            <p:cNvSpPr/>
            <p:nvPr/>
          </p:nvSpPr>
          <p:spPr>
            <a:xfrm>
              <a:off x="869400" y="5379800"/>
              <a:ext cx="353600" cy="480700"/>
            </a:xfrm>
            <a:custGeom>
              <a:avLst/>
              <a:gdLst/>
              <a:ahLst/>
              <a:cxnLst/>
              <a:rect l="l" t="t" r="r" b="b"/>
              <a:pathLst>
                <a:path w="14144" h="19228" extrusionOk="0">
                  <a:moveTo>
                    <a:pt x="11000" y="1"/>
                  </a:moveTo>
                  <a:lnTo>
                    <a:pt x="10168" y="93"/>
                  </a:lnTo>
                  <a:lnTo>
                    <a:pt x="8597" y="555"/>
                  </a:lnTo>
                  <a:lnTo>
                    <a:pt x="7950" y="1018"/>
                  </a:lnTo>
                  <a:lnTo>
                    <a:pt x="6286" y="2219"/>
                  </a:lnTo>
                  <a:lnTo>
                    <a:pt x="3513" y="5270"/>
                  </a:lnTo>
                  <a:lnTo>
                    <a:pt x="1387" y="8690"/>
                  </a:lnTo>
                  <a:lnTo>
                    <a:pt x="185" y="12664"/>
                  </a:lnTo>
                  <a:lnTo>
                    <a:pt x="1" y="14698"/>
                  </a:lnTo>
                  <a:lnTo>
                    <a:pt x="93" y="15900"/>
                  </a:lnTo>
                  <a:lnTo>
                    <a:pt x="925" y="18210"/>
                  </a:lnTo>
                  <a:lnTo>
                    <a:pt x="2127" y="19135"/>
                  </a:lnTo>
                  <a:lnTo>
                    <a:pt x="3143" y="19227"/>
                  </a:lnTo>
                  <a:lnTo>
                    <a:pt x="3975" y="19135"/>
                  </a:lnTo>
                  <a:lnTo>
                    <a:pt x="5454" y="18673"/>
                  </a:lnTo>
                  <a:lnTo>
                    <a:pt x="6194" y="18303"/>
                  </a:lnTo>
                  <a:lnTo>
                    <a:pt x="7950" y="17009"/>
                  </a:lnTo>
                  <a:lnTo>
                    <a:pt x="10723" y="14051"/>
                  </a:lnTo>
                  <a:lnTo>
                    <a:pt x="12664" y="10538"/>
                  </a:lnTo>
                  <a:lnTo>
                    <a:pt x="13866" y="6656"/>
                  </a:lnTo>
                  <a:lnTo>
                    <a:pt x="14143" y="4622"/>
                  </a:lnTo>
                  <a:lnTo>
                    <a:pt x="14143" y="3328"/>
                  </a:lnTo>
                  <a:lnTo>
                    <a:pt x="13311" y="1110"/>
                  </a:lnTo>
                  <a:lnTo>
                    <a:pt x="11925" y="186"/>
                  </a:lnTo>
                  <a:lnTo>
                    <a:pt x="110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11;p59">
              <a:extLst>
                <a:ext uri="{FF2B5EF4-FFF2-40B4-BE49-F238E27FC236}">
                  <a16:creationId xmlns:a16="http://schemas.microsoft.com/office/drawing/2014/main" id="{23FF9827-6E99-EEA5-DB72-927FE4455405}"/>
                </a:ext>
              </a:extLst>
            </p:cNvPr>
            <p:cNvSpPr/>
            <p:nvPr/>
          </p:nvSpPr>
          <p:spPr>
            <a:xfrm>
              <a:off x="989575" y="-1857850"/>
              <a:ext cx="108625" cy="136375"/>
            </a:xfrm>
            <a:custGeom>
              <a:avLst/>
              <a:gdLst/>
              <a:ahLst/>
              <a:cxnLst/>
              <a:rect l="l" t="t" r="r" b="b"/>
              <a:pathLst>
                <a:path w="4345" h="5455" extrusionOk="0">
                  <a:moveTo>
                    <a:pt x="2588" y="1"/>
                  </a:moveTo>
                  <a:lnTo>
                    <a:pt x="2219" y="185"/>
                  </a:lnTo>
                  <a:lnTo>
                    <a:pt x="1202" y="925"/>
                  </a:lnTo>
                  <a:lnTo>
                    <a:pt x="93" y="2866"/>
                  </a:lnTo>
                  <a:lnTo>
                    <a:pt x="0" y="3975"/>
                  </a:lnTo>
                  <a:lnTo>
                    <a:pt x="93" y="4437"/>
                  </a:lnTo>
                  <a:lnTo>
                    <a:pt x="370" y="5177"/>
                  </a:lnTo>
                  <a:lnTo>
                    <a:pt x="925" y="5454"/>
                  </a:lnTo>
                  <a:lnTo>
                    <a:pt x="1756" y="5454"/>
                  </a:lnTo>
                  <a:lnTo>
                    <a:pt x="2219" y="5177"/>
                  </a:lnTo>
                  <a:lnTo>
                    <a:pt x="3051" y="4530"/>
                  </a:lnTo>
                  <a:lnTo>
                    <a:pt x="4160" y="2589"/>
                  </a:lnTo>
                  <a:lnTo>
                    <a:pt x="4345" y="1479"/>
                  </a:lnTo>
                  <a:lnTo>
                    <a:pt x="4252" y="1017"/>
                  </a:lnTo>
                  <a:lnTo>
                    <a:pt x="3975" y="278"/>
                  </a:lnTo>
                  <a:lnTo>
                    <a:pt x="34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12;p59">
              <a:extLst>
                <a:ext uri="{FF2B5EF4-FFF2-40B4-BE49-F238E27FC236}">
                  <a16:creationId xmlns:a16="http://schemas.microsoft.com/office/drawing/2014/main" id="{E0F7AC42-7396-942B-251E-A279D5DE400F}"/>
                </a:ext>
              </a:extLst>
            </p:cNvPr>
            <p:cNvSpPr/>
            <p:nvPr/>
          </p:nvSpPr>
          <p:spPr>
            <a:xfrm>
              <a:off x="645250" y="-1402600"/>
              <a:ext cx="97075" cy="124800"/>
            </a:xfrm>
            <a:custGeom>
              <a:avLst/>
              <a:gdLst/>
              <a:ahLst/>
              <a:cxnLst/>
              <a:rect l="l" t="t" r="r" b="b"/>
              <a:pathLst>
                <a:path w="3883" h="4992" extrusionOk="0">
                  <a:moveTo>
                    <a:pt x="3051" y="0"/>
                  </a:moveTo>
                  <a:lnTo>
                    <a:pt x="2404" y="93"/>
                  </a:lnTo>
                  <a:lnTo>
                    <a:pt x="1941" y="278"/>
                  </a:lnTo>
                  <a:lnTo>
                    <a:pt x="1202" y="832"/>
                  </a:lnTo>
                  <a:lnTo>
                    <a:pt x="185" y="2588"/>
                  </a:lnTo>
                  <a:lnTo>
                    <a:pt x="0" y="3605"/>
                  </a:lnTo>
                  <a:lnTo>
                    <a:pt x="93" y="4067"/>
                  </a:lnTo>
                  <a:lnTo>
                    <a:pt x="370" y="4714"/>
                  </a:lnTo>
                  <a:lnTo>
                    <a:pt x="925" y="4992"/>
                  </a:lnTo>
                  <a:lnTo>
                    <a:pt x="1664" y="4992"/>
                  </a:lnTo>
                  <a:lnTo>
                    <a:pt x="1941" y="4714"/>
                  </a:lnTo>
                  <a:lnTo>
                    <a:pt x="2773" y="4160"/>
                  </a:lnTo>
                  <a:lnTo>
                    <a:pt x="3790" y="2404"/>
                  </a:lnTo>
                  <a:lnTo>
                    <a:pt x="3883" y="1387"/>
                  </a:lnTo>
                  <a:lnTo>
                    <a:pt x="3883" y="925"/>
                  </a:lnTo>
                  <a:lnTo>
                    <a:pt x="3605" y="278"/>
                  </a:lnTo>
                  <a:lnTo>
                    <a:pt x="30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13;p59">
              <a:extLst>
                <a:ext uri="{FF2B5EF4-FFF2-40B4-BE49-F238E27FC236}">
                  <a16:creationId xmlns:a16="http://schemas.microsoft.com/office/drawing/2014/main" id="{412864A4-A648-5466-8BAE-FB056430EA2C}"/>
                </a:ext>
              </a:extLst>
            </p:cNvPr>
            <p:cNvSpPr/>
            <p:nvPr/>
          </p:nvSpPr>
          <p:spPr>
            <a:xfrm>
              <a:off x="802375" y="-1809325"/>
              <a:ext cx="642450" cy="441400"/>
            </a:xfrm>
            <a:custGeom>
              <a:avLst/>
              <a:gdLst/>
              <a:ahLst/>
              <a:cxnLst/>
              <a:rect l="l" t="t" r="r" b="b"/>
              <a:pathLst>
                <a:path w="25698" h="17656" extrusionOk="0">
                  <a:moveTo>
                    <a:pt x="24773" y="1"/>
                  </a:moveTo>
                  <a:lnTo>
                    <a:pt x="24034" y="186"/>
                  </a:lnTo>
                  <a:lnTo>
                    <a:pt x="23572" y="370"/>
                  </a:lnTo>
                  <a:lnTo>
                    <a:pt x="2127" y="12757"/>
                  </a:lnTo>
                  <a:lnTo>
                    <a:pt x="1203" y="13404"/>
                  </a:lnTo>
                  <a:lnTo>
                    <a:pt x="93" y="15160"/>
                  </a:lnTo>
                  <a:lnTo>
                    <a:pt x="1" y="16269"/>
                  </a:lnTo>
                  <a:lnTo>
                    <a:pt x="1" y="16731"/>
                  </a:lnTo>
                  <a:lnTo>
                    <a:pt x="371" y="17378"/>
                  </a:lnTo>
                  <a:lnTo>
                    <a:pt x="925" y="17656"/>
                  </a:lnTo>
                  <a:lnTo>
                    <a:pt x="1665" y="17563"/>
                  </a:lnTo>
                  <a:lnTo>
                    <a:pt x="2127" y="17378"/>
                  </a:lnTo>
                  <a:lnTo>
                    <a:pt x="23572" y="4992"/>
                  </a:lnTo>
                  <a:lnTo>
                    <a:pt x="24496" y="4345"/>
                  </a:lnTo>
                  <a:lnTo>
                    <a:pt x="25605" y="2496"/>
                  </a:lnTo>
                  <a:lnTo>
                    <a:pt x="25698" y="1387"/>
                  </a:lnTo>
                  <a:lnTo>
                    <a:pt x="25698" y="1017"/>
                  </a:lnTo>
                  <a:lnTo>
                    <a:pt x="25421" y="370"/>
                  </a:lnTo>
                  <a:lnTo>
                    <a:pt x="247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14;p59">
              <a:extLst>
                <a:ext uri="{FF2B5EF4-FFF2-40B4-BE49-F238E27FC236}">
                  <a16:creationId xmlns:a16="http://schemas.microsoft.com/office/drawing/2014/main" id="{D0CC0F01-7BBA-CCB3-B812-97FF86B074B6}"/>
                </a:ext>
              </a:extLst>
            </p:cNvPr>
            <p:cNvSpPr/>
            <p:nvPr/>
          </p:nvSpPr>
          <p:spPr>
            <a:xfrm>
              <a:off x="-1013950" y="-3145000"/>
              <a:ext cx="3803700" cy="2195350"/>
            </a:xfrm>
            <a:custGeom>
              <a:avLst/>
              <a:gdLst/>
              <a:ahLst/>
              <a:cxnLst/>
              <a:rect l="l" t="t" r="r" b="b"/>
              <a:pathLst>
                <a:path w="152148" h="87814" extrusionOk="0">
                  <a:moveTo>
                    <a:pt x="137174" y="0"/>
                  </a:moveTo>
                  <a:lnTo>
                    <a:pt x="134955" y="462"/>
                  </a:lnTo>
                  <a:lnTo>
                    <a:pt x="133846" y="925"/>
                  </a:lnTo>
                  <a:lnTo>
                    <a:pt x="3143" y="76444"/>
                  </a:lnTo>
                  <a:lnTo>
                    <a:pt x="2219" y="77183"/>
                  </a:lnTo>
                  <a:lnTo>
                    <a:pt x="647" y="78847"/>
                  </a:lnTo>
                  <a:lnTo>
                    <a:pt x="0" y="79772"/>
                  </a:lnTo>
                  <a:lnTo>
                    <a:pt x="13865" y="87813"/>
                  </a:lnTo>
                  <a:lnTo>
                    <a:pt x="14512" y="86889"/>
                  </a:lnTo>
                  <a:lnTo>
                    <a:pt x="16084" y="85225"/>
                  </a:lnTo>
                  <a:lnTo>
                    <a:pt x="17008" y="84578"/>
                  </a:lnTo>
                  <a:lnTo>
                    <a:pt x="147804" y="8966"/>
                  </a:lnTo>
                  <a:lnTo>
                    <a:pt x="148635" y="8689"/>
                  </a:lnTo>
                  <a:lnTo>
                    <a:pt x="150114" y="8412"/>
                  </a:lnTo>
                  <a:lnTo>
                    <a:pt x="151316" y="8966"/>
                  </a:lnTo>
                  <a:lnTo>
                    <a:pt x="152056" y="10076"/>
                  </a:lnTo>
                  <a:lnTo>
                    <a:pt x="152148" y="10908"/>
                  </a:lnTo>
                  <a:lnTo>
                    <a:pt x="152056" y="9798"/>
                  </a:lnTo>
                  <a:lnTo>
                    <a:pt x="151316" y="7857"/>
                  </a:lnTo>
                  <a:lnTo>
                    <a:pt x="150207" y="6009"/>
                  </a:lnTo>
                  <a:lnTo>
                    <a:pt x="148728" y="4530"/>
                  </a:lnTo>
                  <a:lnTo>
                    <a:pt x="147804" y="3883"/>
                  </a:lnTo>
                  <a:lnTo>
                    <a:pt x="142720" y="925"/>
                  </a:lnTo>
                  <a:lnTo>
                    <a:pt x="141703" y="462"/>
                  </a:lnTo>
                  <a:lnTo>
                    <a:pt x="1393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15;p59">
              <a:extLst>
                <a:ext uri="{FF2B5EF4-FFF2-40B4-BE49-F238E27FC236}">
                  <a16:creationId xmlns:a16="http://schemas.microsoft.com/office/drawing/2014/main" id="{BA225846-2E1F-1172-329A-DCAEC66BAB97}"/>
                </a:ext>
              </a:extLst>
            </p:cNvPr>
            <p:cNvSpPr/>
            <p:nvPr/>
          </p:nvSpPr>
          <p:spPr>
            <a:xfrm>
              <a:off x="1800675" y="-2960125"/>
              <a:ext cx="508425" cy="332775"/>
            </a:xfrm>
            <a:custGeom>
              <a:avLst/>
              <a:gdLst/>
              <a:ahLst/>
              <a:cxnLst/>
              <a:rect l="l" t="t" r="r" b="b"/>
              <a:pathLst>
                <a:path w="20337" h="13311" extrusionOk="0">
                  <a:moveTo>
                    <a:pt x="16085" y="0"/>
                  </a:moveTo>
                  <a:lnTo>
                    <a:pt x="15068" y="462"/>
                  </a:lnTo>
                  <a:lnTo>
                    <a:pt x="1018" y="8597"/>
                  </a:lnTo>
                  <a:lnTo>
                    <a:pt x="648" y="8781"/>
                  </a:lnTo>
                  <a:lnTo>
                    <a:pt x="186" y="9428"/>
                  </a:lnTo>
                  <a:lnTo>
                    <a:pt x="1" y="9891"/>
                  </a:lnTo>
                  <a:lnTo>
                    <a:pt x="1" y="11832"/>
                  </a:lnTo>
                  <a:lnTo>
                    <a:pt x="93" y="12109"/>
                  </a:lnTo>
                  <a:lnTo>
                    <a:pt x="555" y="12756"/>
                  </a:lnTo>
                  <a:lnTo>
                    <a:pt x="925" y="12941"/>
                  </a:lnTo>
                  <a:lnTo>
                    <a:pt x="1942" y="13311"/>
                  </a:lnTo>
                  <a:lnTo>
                    <a:pt x="4253" y="13311"/>
                  </a:lnTo>
                  <a:lnTo>
                    <a:pt x="5270" y="12849"/>
                  </a:lnTo>
                  <a:lnTo>
                    <a:pt x="19320" y="4807"/>
                  </a:lnTo>
                  <a:lnTo>
                    <a:pt x="19689" y="4622"/>
                  </a:lnTo>
                  <a:lnTo>
                    <a:pt x="20152" y="3882"/>
                  </a:lnTo>
                  <a:lnTo>
                    <a:pt x="20337" y="3513"/>
                  </a:lnTo>
                  <a:lnTo>
                    <a:pt x="20337" y="1571"/>
                  </a:lnTo>
                  <a:lnTo>
                    <a:pt x="20244" y="1202"/>
                  </a:lnTo>
                  <a:lnTo>
                    <a:pt x="19874" y="555"/>
                  </a:lnTo>
                  <a:lnTo>
                    <a:pt x="19505" y="462"/>
                  </a:lnTo>
                  <a:lnTo>
                    <a:pt x="18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16;p59">
              <a:extLst>
                <a:ext uri="{FF2B5EF4-FFF2-40B4-BE49-F238E27FC236}">
                  <a16:creationId xmlns:a16="http://schemas.microsoft.com/office/drawing/2014/main" id="{CBEADF50-D933-F69D-6789-603345B69D56}"/>
                </a:ext>
              </a:extLst>
            </p:cNvPr>
            <p:cNvSpPr/>
            <p:nvPr/>
          </p:nvSpPr>
          <p:spPr>
            <a:xfrm>
              <a:off x="1800675" y="-2960125"/>
              <a:ext cx="508425" cy="332775"/>
            </a:xfrm>
            <a:custGeom>
              <a:avLst/>
              <a:gdLst/>
              <a:ahLst/>
              <a:cxnLst/>
              <a:rect l="l" t="t" r="r" b="b"/>
              <a:pathLst>
                <a:path w="20337" h="13311" extrusionOk="0">
                  <a:moveTo>
                    <a:pt x="16085" y="0"/>
                  </a:moveTo>
                  <a:lnTo>
                    <a:pt x="15068" y="462"/>
                  </a:lnTo>
                  <a:lnTo>
                    <a:pt x="1018" y="8597"/>
                  </a:lnTo>
                  <a:lnTo>
                    <a:pt x="648" y="8781"/>
                  </a:lnTo>
                  <a:lnTo>
                    <a:pt x="186" y="9428"/>
                  </a:lnTo>
                  <a:lnTo>
                    <a:pt x="1" y="9891"/>
                  </a:lnTo>
                  <a:lnTo>
                    <a:pt x="1" y="11832"/>
                  </a:lnTo>
                  <a:lnTo>
                    <a:pt x="93" y="12109"/>
                  </a:lnTo>
                  <a:lnTo>
                    <a:pt x="555" y="12756"/>
                  </a:lnTo>
                  <a:lnTo>
                    <a:pt x="925" y="12941"/>
                  </a:lnTo>
                  <a:lnTo>
                    <a:pt x="1942" y="13311"/>
                  </a:lnTo>
                  <a:lnTo>
                    <a:pt x="4253" y="13311"/>
                  </a:lnTo>
                  <a:lnTo>
                    <a:pt x="5270" y="12849"/>
                  </a:lnTo>
                  <a:lnTo>
                    <a:pt x="19320" y="4807"/>
                  </a:lnTo>
                  <a:lnTo>
                    <a:pt x="19689" y="4622"/>
                  </a:lnTo>
                  <a:lnTo>
                    <a:pt x="20152" y="3882"/>
                  </a:lnTo>
                  <a:lnTo>
                    <a:pt x="20337" y="3513"/>
                  </a:lnTo>
                  <a:lnTo>
                    <a:pt x="20337" y="1571"/>
                  </a:lnTo>
                  <a:lnTo>
                    <a:pt x="20244" y="1202"/>
                  </a:lnTo>
                  <a:lnTo>
                    <a:pt x="19874" y="555"/>
                  </a:lnTo>
                  <a:lnTo>
                    <a:pt x="19505" y="462"/>
                  </a:lnTo>
                  <a:lnTo>
                    <a:pt x="18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17;p59">
              <a:extLst>
                <a:ext uri="{FF2B5EF4-FFF2-40B4-BE49-F238E27FC236}">
                  <a16:creationId xmlns:a16="http://schemas.microsoft.com/office/drawing/2014/main" id="{3010FE9B-779A-7A37-632A-E42FEC00DA88}"/>
                </a:ext>
              </a:extLst>
            </p:cNvPr>
            <p:cNvSpPr/>
            <p:nvPr/>
          </p:nvSpPr>
          <p:spPr>
            <a:xfrm>
              <a:off x="1803000" y="-2962450"/>
              <a:ext cx="506100" cy="291200"/>
            </a:xfrm>
            <a:custGeom>
              <a:avLst/>
              <a:gdLst/>
              <a:ahLst/>
              <a:cxnLst/>
              <a:rect l="l" t="t" r="r" b="b"/>
              <a:pathLst>
                <a:path w="20244" h="11648" extrusionOk="0">
                  <a:moveTo>
                    <a:pt x="15992" y="1"/>
                  </a:moveTo>
                  <a:lnTo>
                    <a:pt x="14975" y="555"/>
                  </a:lnTo>
                  <a:lnTo>
                    <a:pt x="925" y="8597"/>
                  </a:lnTo>
                  <a:lnTo>
                    <a:pt x="462" y="8874"/>
                  </a:lnTo>
                  <a:lnTo>
                    <a:pt x="0" y="9521"/>
                  </a:lnTo>
                  <a:lnTo>
                    <a:pt x="0" y="10261"/>
                  </a:lnTo>
                  <a:lnTo>
                    <a:pt x="370" y="10908"/>
                  </a:lnTo>
                  <a:lnTo>
                    <a:pt x="832" y="11093"/>
                  </a:lnTo>
                  <a:lnTo>
                    <a:pt x="1849" y="11647"/>
                  </a:lnTo>
                  <a:lnTo>
                    <a:pt x="4160" y="11555"/>
                  </a:lnTo>
                  <a:lnTo>
                    <a:pt x="5177" y="11093"/>
                  </a:lnTo>
                  <a:lnTo>
                    <a:pt x="19227" y="3051"/>
                  </a:lnTo>
                  <a:lnTo>
                    <a:pt x="19689" y="2774"/>
                  </a:lnTo>
                  <a:lnTo>
                    <a:pt x="20151" y="2034"/>
                  </a:lnTo>
                  <a:lnTo>
                    <a:pt x="20244" y="1387"/>
                  </a:lnTo>
                  <a:lnTo>
                    <a:pt x="19781" y="740"/>
                  </a:lnTo>
                  <a:lnTo>
                    <a:pt x="19412" y="463"/>
                  </a:lnTo>
                  <a:lnTo>
                    <a:pt x="183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18;p59">
              <a:extLst>
                <a:ext uri="{FF2B5EF4-FFF2-40B4-BE49-F238E27FC236}">
                  <a16:creationId xmlns:a16="http://schemas.microsoft.com/office/drawing/2014/main" id="{C21C7F91-B6D1-0105-98DC-3550EB496FA7}"/>
                </a:ext>
              </a:extLst>
            </p:cNvPr>
            <p:cNvSpPr/>
            <p:nvPr/>
          </p:nvSpPr>
          <p:spPr>
            <a:xfrm>
              <a:off x="1803000" y="-2962450"/>
              <a:ext cx="506100" cy="291200"/>
            </a:xfrm>
            <a:custGeom>
              <a:avLst/>
              <a:gdLst/>
              <a:ahLst/>
              <a:cxnLst/>
              <a:rect l="l" t="t" r="r" b="b"/>
              <a:pathLst>
                <a:path w="20244" h="11648" extrusionOk="0">
                  <a:moveTo>
                    <a:pt x="15992" y="1"/>
                  </a:moveTo>
                  <a:lnTo>
                    <a:pt x="14975" y="555"/>
                  </a:lnTo>
                  <a:lnTo>
                    <a:pt x="925" y="8597"/>
                  </a:lnTo>
                  <a:lnTo>
                    <a:pt x="462" y="8874"/>
                  </a:lnTo>
                  <a:lnTo>
                    <a:pt x="0" y="9521"/>
                  </a:lnTo>
                  <a:lnTo>
                    <a:pt x="0" y="10261"/>
                  </a:lnTo>
                  <a:lnTo>
                    <a:pt x="370" y="10908"/>
                  </a:lnTo>
                  <a:lnTo>
                    <a:pt x="832" y="11093"/>
                  </a:lnTo>
                  <a:lnTo>
                    <a:pt x="1849" y="11647"/>
                  </a:lnTo>
                  <a:lnTo>
                    <a:pt x="4160" y="11555"/>
                  </a:lnTo>
                  <a:lnTo>
                    <a:pt x="5177" y="11093"/>
                  </a:lnTo>
                  <a:lnTo>
                    <a:pt x="19227" y="3051"/>
                  </a:lnTo>
                  <a:lnTo>
                    <a:pt x="19689" y="2774"/>
                  </a:lnTo>
                  <a:lnTo>
                    <a:pt x="20151" y="2034"/>
                  </a:lnTo>
                  <a:lnTo>
                    <a:pt x="20244" y="1387"/>
                  </a:lnTo>
                  <a:lnTo>
                    <a:pt x="19781" y="740"/>
                  </a:lnTo>
                  <a:lnTo>
                    <a:pt x="19412" y="463"/>
                  </a:lnTo>
                  <a:lnTo>
                    <a:pt x="183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19;p59">
              <a:extLst>
                <a:ext uri="{FF2B5EF4-FFF2-40B4-BE49-F238E27FC236}">
                  <a16:creationId xmlns:a16="http://schemas.microsoft.com/office/drawing/2014/main" id="{3E7DC26D-D19F-60B7-C4D1-BE9184245561}"/>
                </a:ext>
              </a:extLst>
            </p:cNvPr>
            <p:cNvSpPr/>
            <p:nvPr/>
          </p:nvSpPr>
          <p:spPr>
            <a:xfrm>
              <a:off x="-976975" y="16275"/>
              <a:ext cx="150225" cy="1026050"/>
            </a:xfrm>
            <a:custGeom>
              <a:avLst/>
              <a:gdLst/>
              <a:ahLst/>
              <a:cxnLst/>
              <a:rect l="l" t="t" r="r" b="b"/>
              <a:pathLst>
                <a:path w="6009" h="41042" extrusionOk="0">
                  <a:moveTo>
                    <a:pt x="2681" y="0"/>
                  </a:moveTo>
                  <a:lnTo>
                    <a:pt x="2311" y="93"/>
                  </a:lnTo>
                  <a:lnTo>
                    <a:pt x="1571" y="647"/>
                  </a:lnTo>
                  <a:lnTo>
                    <a:pt x="740" y="1017"/>
                  </a:lnTo>
                  <a:lnTo>
                    <a:pt x="370" y="1387"/>
                  </a:lnTo>
                  <a:lnTo>
                    <a:pt x="0" y="2126"/>
                  </a:lnTo>
                  <a:lnTo>
                    <a:pt x="0" y="2588"/>
                  </a:lnTo>
                  <a:lnTo>
                    <a:pt x="0" y="36974"/>
                  </a:lnTo>
                  <a:lnTo>
                    <a:pt x="185" y="38083"/>
                  </a:lnTo>
                  <a:lnTo>
                    <a:pt x="1294" y="40117"/>
                  </a:lnTo>
                  <a:lnTo>
                    <a:pt x="2218" y="40856"/>
                  </a:lnTo>
                  <a:lnTo>
                    <a:pt x="2496" y="40949"/>
                  </a:lnTo>
                  <a:lnTo>
                    <a:pt x="3328" y="41041"/>
                  </a:lnTo>
                  <a:lnTo>
                    <a:pt x="3605" y="40949"/>
                  </a:lnTo>
                  <a:lnTo>
                    <a:pt x="4437" y="40487"/>
                  </a:lnTo>
                  <a:lnTo>
                    <a:pt x="5269" y="40025"/>
                  </a:lnTo>
                  <a:lnTo>
                    <a:pt x="5639" y="39655"/>
                  </a:lnTo>
                  <a:lnTo>
                    <a:pt x="6008" y="38915"/>
                  </a:lnTo>
                  <a:lnTo>
                    <a:pt x="5916" y="38453"/>
                  </a:lnTo>
                  <a:lnTo>
                    <a:pt x="5916" y="4160"/>
                  </a:lnTo>
                  <a:lnTo>
                    <a:pt x="5823" y="2958"/>
                  </a:lnTo>
                  <a:lnTo>
                    <a:pt x="4714" y="925"/>
                  </a:lnTo>
                  <a:lnTo>
                    <a:pt x="3790" y="278"/>
                  </a:lnTo>
                  <a:lnTo>
                    <a:pt x="3420" y="93"/>
                  </a:lnTo>
                  <a:lnTo>
                    <a:pt x="26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20;p59">
              <a:extLst>
                <a:ext uri="{FF2B5EF4-FFF2-40B4-BE49-F238E27FC236}">
                  <a16:creationId xmlns:a16="http://schemas.microsoft.com/office/drawing/2014/main" id="{812A674B-0A41-E4C1-9863-AEE2B532F9CE}"/>
                </a:ext>
              </a:extLst>
            </p:cNvPr>
            <p:cNvSpPr/>
            <p:nvPr/>
          </p:nvSpPr>
          <p:spPr>
            <a:xfrm>
              <a:off x="-976975" y="16275"/>
              <a:ext cx="150225" cy="1026050"/>
            </a:xfrm>
            <a:custGeom>
              <a:avLst/>
              <a:gdLst/>
              <a:ahLst/>
              <a:cxnLst/>
              <a:rect l="l" t="t" r="r" b="b"/>
              <a:pathLst>
                <a:path w="6009" h="41042" extrusionOk="0">
                  <a:moveTo>
                    <a:pt x="2681" y="0"/>
                  </a:moveTo>
                  <a:lnTo>
                    <a:pt x="2311" y="93"/>
                  </a:lnTo>
                  <a:lnTo>
                    <a:pt x="1571" y="647"/>
                  </a:lnTo>
                  <a:lnTo>
                    <a:pt x="740" y="1017"/>
                  </a:lnTo>
                  <a:lnTo>
                    <a:pt x="370" y="1387"/>
                  </a:lnTo>
                  <a:lnTo>
                    <a:pt x="0" y="2126"/>
                  </a:lnTo>
                  <a:lnTo>
                    <a:pt x="0" y="2588"/>
                  </a:lnTo>
                  <a:lnTo>
                    <a:pt x="0" y="36974"/>
                  </a:lnTo>
                  <a:lnTo>
                    <a:pt x="185" y="38083"/>
                  </a:lnTo>
                  <a:lnTo>
                    <a:pt x="1294" y="40117"/>
                  </a:lnTo>
                  <a:lnTo>
                    <a:pt x="2218" y="40856"/>
                  </a:lnTo>
                  <a:lnTo>
                    <a:pt x="2496" y="40949"/>
                  </a:lnTo>
                  <a:lnTo>
                    <a:pt x="3328" y="41041"/>
                  </a:lnTo>
                  <a:lnTo>
                    <a:pt x="3605" y="40949"/>
                  </a:lnTo>
                  <a:lnTo>
                    <a:pt x="4437" y="40487"/>
                  </a:lnTo>
                  <a:lnTo>
                    <a:pt x="5269" y="40025"/>
                  </a:lnTo>
                  <a:lnTo>
                    <a:pt x="5639" y="39655"/>
                  </a:lnTo>
                  <a:lnTo>
                    <a:pt x="6008" y="38915"/>
                  </a:lnTo>
                  <a:lnTo>
                    <a:pt x="5916" y="38453"/>
                  </a:lnTo>
                  <a:lnTo>
                    <a:pt x="5916" y="4160"/>
                  </a:lnTo>
                  <a:lnTo>
                    <a:pt x="5823" y="2958"/>
                  </a:lnTo>
                  <a:lnTo>
                    <a:pt x="4714" y="925"/>
                  </a:lnTo>
                  <a:lnTo>
                    <a:pt x="3790" y="278"/>
                  </a:lnTo>
                  <a:lnTo>
                    <a:pt x="3420" y="93"/>
                  </a:lnTo>
                  <a:lnTo>
                    <a:pt x="26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21;p59">
              <a:extLst>
                <a:ext uri="{FF2B5EF4-FFF2-40B4-BE49-F238E27FC236}">
                  <a16:creationId xmlns:a16="http://schemas.microsoft.com/office/drawing/2014/main" id="{C1666E73-96DF-CA2D-E6B9-AA41F63EEFA2}"/>
                </a:ext>
              </a:extLst>
            </p:cNvPr>
            <p:cNvSpPr/>
            <p:nvPr/>
          </p:nvSpPr>
          <p:spPr>
            <a:xfrm>
              <a:off x="-974675" y="39375"/>
              <a:ext cx="106325" cy="1005250"/>
            </a:xfrm>
            <a:custGeom>
              <a:avLst/>
              <a:gdLst/>
              <a:ahLst/>
              <a:cxnLst/>
              <a:rect l="l" t="t" r="r" b="b"/>
              <a:pathLst>
                <a:path w="4253" h="40210" extrusionOk="0">
                  <a:moveTo>
                    <a:pt x="925" y="1"/>
                  </a:moveTo>
                  <a:lnTo>
                    <a:pt x="370" y="370"/>
                  </a:lnTo>
                  <a:lnTo>
                    <a:pt x="0" y="1110"/>
                  </a:lnTo>
                  <a:lnTo>
                    <a:pt x="0" y="1664"/>
                  </a:lnTo>
                  <a:lnTo>
                    <a:pt x="0" y="36050"/>
                  </a:lnTo>
                  <a:lnTo>
                    <a:pt x="93" y="37252"/>
                  </a:lnTo>
                  <a:lnTo>
                    <a:pt x="1202" y="39193"/>
                  </a:lnTo>
                  <a:lnTo>
                    <a:pt x="2126" y="39932"/>
                  </a:lnTo>
                  <a:lnTo>
                    <a:pt x="2589" y="40117"/>
                  </a:lnTo>
                  <a:lnTo>
                    <a:pt x="3328" y="40210"/>
                  </a:lnTo>
                  <a:lnTo>
                    <a:pt x="3883" y="39748"/>
                  </a:lnTo>
                  <a:lnTo>
                    <a:pt x="4252" y="39101"/>
                  </a:lnTo>
                  <a:lnTo>
                    <a:pt x="4252" y="38546"/>
                  </a:lnTo>
                  <a:lnTo>
                    <a:pt x="4252" y="4160"/>
                  </a:lnTo>
                  <a:lnTo>
                    <a:pt x="4068" y="3051"/>
                  </a:lnTo>
                  <a:lnTo>
                    <a:pt x="3051" y="1017"/>
                  </a:lnTo>
                  <a:lnTo>
                    <a:pt x="2126" y="278"/>
                  </a:lnTo>
                  <a:lnTo>
                    <a:pt x="16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22;p59">
              <a:extLst>
                <a:ext uri="{FF2B5EF4-FFF2-40B4-BE49-F238E27FC236}">
                  <a16:creationId xmlns:a16="http://schemas.microsoft.com/office/drawing/2014/main" id="{D26E06A7-A423-4B51-21AD-D2A073401E60}"/>
                </a:ext>
              </a:extLst>
            </p:cNvPr>
            <p:cNvSpPr/>
            <p:nvPr/>
          </p:nvSpPr>
          <p:spPr>
            <a:xfrm>
              <a:off x="-974675" y="39375"/>
              <a:ext cx="106325" cy="1005250"/>
            </a:xfrm>
            <a:custGeom>
              <a:avLst/>
              <a:gdLst/>
              <a:ahLst/>
              <a:cxnLst/>
              <a:rect l="l" t="t" r="r" b="b"/>
              <a:pathLst>
                <a:path w="4253" h="40210" extrusionOk="0">
                  <a:moveTo>
                    <a:pt x="925" y="1"/>
                  </a:moveTo>
                  <a:lnTo>
                    <a:pt x="370" y="370"/>
                  </a:lnTo>
                  <a:lnTo>
                    <a:pt x="0" y="1110"/>
                  </a:lnTo>
                  <a:lnTo>
                    <a:pt x="0" y="1664"/>
                  </a:lnTo>
                  <a:lnTo>
                    <a:pt x="0" y="36050"/>
                  </a:lnTo>
                  <a:lnTo>
                    <a:pt x="93" y="37252"/>
                  </a:lnTo>
                  <a:lnTo>
                    <a:pt x="1202" y="39193"/>
                  </a:lnTo>
                  <a:lnTo>
                    <a:pt x="2126" y="39932"/>
                  </a:lnTo>
                  <a:lnTo>
                    <a:pt x="2589" y="40117"/>
                  </a:lnTo>
                  <a:lnTo>
                    <a:pt x="3328" y="40210"/>
                  </a:lnTo>
                  <a:lnTo>
                    <a:pt x="3883" y="39748"/>
                  </a:lnTo>
                  <a:lnTo>
                    <a:pt x="4252" y="39101"/>
                  </a:lnTo>
                  <a:lnTo>
                    <a:pt x="4252" y="38546"/>
                  </a:lnTo>
                  <a:lnTo>
                    <a:pt x="4252" y="4160"/>
                  </a:lnTo>
                  <a:lnTo>
                    <a:pt x="4068" y="3051"/>
                  </a:lnTo>
                  <a:lnTo>
                    <a:pt x="3051" y="1017"/>
                  </a:lnTo>
                  <a:lnTo>
                    <a:pt x="2126" y="278"/>
                  </a:lnTo>
                  <a:lnTo>
                    <a:pt x="16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23;p59">
              <a:extLst>
                <a:ext uri="{FF2B5EF4-FFF2-40B4-BE49-F238E27FC236}">
                  <a16:creationId xmlns:a16="http://schemas.microsoft.com/office/drawing/2014/main" id="{B0F14319-4C43-3325-D129-EC353401AB2B}"/>
                </a:ext>
              </a:extLst>
            </p:cNvPr>
            <p:cNvSpPr/>
            <p:nvPr/>
          </p:nvSpPr>
          <p:spPr>
            <a:xfrm>
              <a:off x="-976975" y="1167075"/>
              <a:ext cx="147900" cy="573125"/>
            </a:xfrm>
            <a:custGeom>
              <a:avLst/>
              <a:gdLst/>
              <a:ahLst/>
              <a:cxnLst/>
              <a:rect l="l" t="t" r="r" b="b"/>
              <a:pathLst>
                <a:path w="5916" h="22925" extrusionOk="0">
                  <a:moveTo>
                    <a:pt x="2681" y="1"/>
                  </a:moveTo>
                  <a:lnTo>
                    <a:pt x="2311" y="186"/>
                  </a:lnTo>
                  <a:lnTo>
                    <a:pt x="1571" y="648"/>
                  </a:lnTo>
                  <a:lnTo>
                    <a:pt x="740" y="1018"/>
                  </a:lnTo>
                  <a:lnTo>
                    <a:pt x="370" y="1387"/>
                  </a:lnTo>
                  <a:lnTo>
                    <a:pt x="0" y="2127"/>
                  </a:lnTo>
                  <a:lnTo>
                    <a:pt x="0" y="2589"/>
                  </a:lnTo>
                  <a:lnTo>
                    <a:pt x="0" y="18765"/>
                  </a:lnTo>
                  <a:lnTo>
                    <a:pt x="185" y="19874"/>
                  </a:lnTo>
                  <a:lnTo>
                    <a:pt x="1294" y="21908"/>
                  </a:lnTo>
                  <a:lnTo>
                    <a:pt x="2218" y="22647"/>
                  </a:lnTo>
                  <a:lnTo>
                    <a:pt x="2496" y="22832"/>
                  </a:lnTo>
                  <a:lnTo>
                    <a:pt x="3328" y="22925"/>
                  </a:lnTo>
                  <a:lnTo>
                    <a:pt x="3605" y="22832"/>
                  </a:lnTo>
                  <a:lnTo>
                    <a:pt x="4437" y="22370"/>
                  </a:lnTo>
                  <a:lnTo>
                    <a:pt x="5269" y="21815"/>
                  </a:lnTo>
                  <a:lnTo>
                    <a:pt x="5639" y="21538"/>
                  </a:lnTo>
                  <a:lnTo>
                    <a:pt x="5916" y="20706"/>
                  </a:lnTo>
                  <a:lnTo>
                    <a:pt x="5916" y="20337"/>
                  </a:lnTo>
                  <a:lnTo>
                    <a:pt x="5916" y="4160"/>
                  </a:lnTo>
                  <a:lnTo>
                    <a:pt x="5823" y="2959"/>
                  </a:lnTo>
                  <a:lnTo>
                    <a:pt x="4714" y="1018"/>
                  </a:lnTo>
                  <a:lnTo>
                    <a:pt x="3790" y="278"/>
                  </a:lnTo>
                  <a:lnTo>
                    <a:pt x="3420" y="93"/>
                  </a:lnTo>
                  <a:lnTo>
                    <a:pt x="2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24;p59">
              <a:extLst>
                <a:ext uri="{FF2B5EF4-FFF2-40B4-BE49-F238E27FC236}">
                  <a16:creationId xmlns:a16="http://schemas.microsoft.com/office/drawing/2014/main" id="{F8F11DDA-D5B8-82A8-423E-271421FFDE8D}"/>
                </a:ext>
              </a:extLst>
            </p:cNvPr>
            <p:cNvSpPr/>
            <p:nvPr/>
          </p:nvSpPr>
          <p:spPr>
            <a:xfrm>
              <a:off x="-976975" y="1167075"/>
              <a:ext cx="147900" cy="573125"/>
            </a:xfrm>
            <a:custGeom>
              <a:avLst/>
              <a:gdLst/>
              <a:ahLst/>
              <a:cxnLst/>
              <a:rect l="l" t="t" r="r" b="b"/>
              <a:pathLst>
                <a:path w="5916" h="22925" extrusionOk="0">
                  <a:moveTo>
                    <a:pt x="2681" y="1"/>
                  </a:moveTo>
                  <a:lnTo>
                    <a:pt x="2311" y="186"/>
                  </a:lnTo>
                  <a:lnTo>
                    <a:pt x="1571" y="648"/>
                  </a:lnTo>
                  <a:lnTo>
                    <a:pt x="740" y="1018"/>
                  </a:lnTo>
                  <a:lnTo>
                    <a:pt x="370" y="1387"/>
                  </a:lnTo>
                  <a:lnTo>
                    <a:pt x="0" y="2127"/>
                  </a:lnTo>
                  <a:lnTo>
                    <a:pt x="0" y="2589"/>
                  </a:lnTo>
                  <a:lnTo>
                    <a:pt x="0" y="18765"/>
                  </a:lnTo>
                  <a:lnTo>
                    <a:pt x="185" y="19874"/>
                  </a:lnTo>
                  <a:lnTo>
                    <a:pt x="1294" y="21908"/>
                  </a:lnTo>
                  <a:lnTo>
                    <a:pt x="2218" y="22647"/>
                  </a:lnTo>
                  <a:lnTo>
                    <a:pt x="2496" y="22832"/>
                  </a:lnTo>
                  <a:lnTo>
                    <a:pt x="3328" y="22925"/>
                  </a:lnTo>
                  <a:lnTo>
                    <a:pt x="3605" y="22832"/>
                  </a:lnTo>
                  <a:lnTo>
                    <a:pt x="4437" y="22370"/>
                  </a:lnTo>
                  <a:lnTo>
                    <a:pt x="5269" y="21815"/>
                  </a:lnTo>
                  <a:lnTo>
                    <a:pt x="5639" y="21538"/>
                  </a:lnTo>
                  <a:lnTo>
                    <a:pt x="5916" y="20706"/>
                  </a:lnTo>
                  <a:lnTo>
                    <a:pt x="5916" y="20337"/>
                  </a:lnTo>
                  <a:lnTo>
                    <a:pt x="5916" y="4160"/>
                  </a:lnTo>
                  <a:lnTo>
                    <a:pt x="5823" y="2959"/>
                  </a:lnTo>
                  <a:lnTo>
                    <a:pt x="4714" y="1018"/>
                  </a:lnTo>
                  <a:lnTo>
                    <a:pt x="3790" y="278"/>
                  </a:lnTo>
                  <a:lnTo>
                    <a:pt x="3420" y="93"/>
                  </a:lnTo>
                  <a:lnTo>
                    <a:pt x="2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25;p59">
              <a:extLst>
                <a:ext uri="{FF2B5EF4-FFF2-40B4-BE49-F238E27FC236}">
                  <a16:creationId xmlns:a16="http://schemas.microsoft.com/office/drawing/2014/main" id="{3F9A6203-75B8-30E2-D30D-A43E8AD7E59E}"/>
                </a:ext>
              </a:extLst>
            </p:cNvPr>
            <p:cNvSpPr/>
            <p:nvPr/>
          </p:nvSpPr>
          <p:spPr>
            <a:xfrm>
              <a:off x="-974675" y="1187875"/>
              <a:ext cx="106325" cy="550025"/>
            </a:xfrm>
            <a:custGeom>
              <a:avLst/>
              <a:gdLst/>
              <a:ahLst/>
              <a:cxnLst/>
              <a:rect l="l" t="t" r="r" b="b"/>
              <a:pathLst>
                <a:path w="4253" h="22001" extrusionOk="0">
                  <a:moveTo>
                    <a:pt x="925" y="1"/>
                  </a:moveTo>
                  <a:lnTo>
                    <a:pt x="370" y="463"/>
                  </a:lnTo>
                  <a:lnTo>
                    <a:pt x="0" y="1202"/>
                  </a:lnTo>
                  <a:lnTo>
                    <a:pt x="0" y="1757"/>
                  </a:lnTo>
                  <a:lnTo>
                    <a:pt x="0" y="17933"/>
                  </a:lnTo>
                  <a:lnTo>
                    <a:pt x="93" y="19042"/>
                  </a:lnTo>
                  <a:lnTo>
                    <a:pt x="1202" y="20983"/>
                  </a:lnTo>
                  <a:lnTo>
                    <a:pt x="2126" y="21815"/>
                  </a:lnTo>
                  <a:lnTo>
                    <a:pt x="2589" y="22000"/>
                  </a:lnTo>
                  <a:lnTo>
                    <a:pt x="3328" y="22000"/>
                  </a:lnTo>
                  <a:lnTo>
                    <a:pt x="3883" y="21631"/>
                  </a:lnTo>
                  <a:lnTo>
                    <a:pt x="4252" y="20891"/>
                  </a:lnTo>
                  <a:lnTo>
                    <a:pt x="4252" y="20429"/>
                  </a:lnTo>
                  <a:lnTo>
                    <a:pt x="4252" y="4160"/>
                  </a:lnTo>
                  <a:lnTo>
                    <a:pt x="4068" y="2959"/>
                  </a:lnTo>
                  <a:lnTo>
                    <a:pt x="2958" y="1018"/>
                  </a:lnTo>
                  <a:lnTo>
                    <a:pt x="2126" y="278"/>
                  </a:lnTo>
                  <a:lnTo>
                    <a:pt x="1664" y="93"/>
                  </a:lnTo>
                  <a:lnTo>
                    <a:pt x="9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26;p59">
              <a:extLst>
                <a:ext uri="{FF2B5EF4-FFF2-40B4-BE49-F238E27FC236}">
                  <a16:creationId xmlns:a16="http://schemas.microsoft.com/office/drawing/2014/main" id="{38461AF1-05FA-CF7B-6C84-30ABB322D4AC}"/>
                </a:ext>
              </a:extLst>
            </p:cNvPr>
            <p:cNvSpPr/>
            <p:nvPr/>
          </p:nvSpPr>
          <p:spPr>
            <a:xfrm>
              <a:off x="-974675" y="1187875"/>
              <a:ext cx="106325" cy="550025"/>
            </a:xfrm>
            <a:custGeom>
              <a:avLst/>
              <a:gdLst/>
              <a:ahLst/>
              <a:cxnLst/>
              <a:rect l="l" t="t" r="r" b="b"/>
              <a:pathLst>
                <a:path w="4253" h="22001" extrusionOk="0">
                  <a:moveTo>
                    <a:pt x="925" y="1"/>
                  </a:moveTo>
                  <a:lnTo>
                    <a:pt x="370" y="463"/>
                  </a:lnTo>
                  <a:lnTo>
                    <a:pt x="0" y="1202"/>
                  </a:lnTo>
                  <a:lnTo>
                    <a:pt x="0" y="1757"/>
                  </a:lnTo>
                  <a:lnTo>
                    <a:pt x="0" y="17933"/>
                  </a:lnTo>
                  <a:lnTo>
                    <a:pt x="93" y="19042"/>
                  </a:lnTo>
                  <a:lnTo>
                    <a:pt x="1202" y="20983"/>
                  </a:lnTo>
                  <a:lnTo>
                    <a:pt x="2126" y="21815"/>
                  </a:lnTo>
                  <a:lnTo>
                    <a:pt x="2589" y="22000"/>
                  </a:lnTo>
                  <a:lnTo>
                    <a:pt x="3328" y="22000"/>
                  </a:lnTo>
                  <a:lnTo>
                    <a:pt x="3883" y="21631"/>
                  </a:lnTo>
                  <a:lnTo>
                    <a:pt x="4252" y="20891"/>
                  </a:lnTo>
                  <a:lnTo>
                    <a:pt x="4252" y="20429"/>
                  </a:lnTo>
                  <a:lnTo>
                    <a:pt x="4252" y="4160"/>
                  </a:lnTo>
                  <a:lnTo>
                    <a:pt x="4068" y="2959"/>
                  </a:lnTo>
                  <a:lnTo>
                    <a:pt x="2958" y="1018"/>
                  </a:lnTo>
                  <a:lnTo>
                    <a:pt x="2126" y="278"/>
                  </a:lnTo>
                  <a:lnTo>
                    <a:pt x="1664" y="93"/>
                  </a:lnTo>
                  <a:lnTo>
                    <a:pt x="9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666;p59">
              <a:extLst>
                <a:ext uri="{FF2B5EF4-FFF2-40B4-BE49-F238E27FC236}">
                  <a16:creationId xmlns:a16="http://schemas.microsoft.com/office/drawing/2014/main" id="{44214D09-EE04-2447-E375-465EDFEFF7A3}"/>
                </a:ext>
              </a:extLst>
            </p:cNvPr>
            <p:cNvSpPr/>
            <p:nvPr/>
          </p:nvSpPr>
          <p:spPr>
            <a:xfrm>
              <a:off x="6378525" y="7272400"/>
              <a:ext cx="1437375" cy="293525"/>
            </a:xfrm>
            <a:custGeom>
              <a:avLst/>
              <a:gdLst/>
              <a:ahLst/>
              <a:cxnLst/>
              <a:rect l="l" t="t" r="r" b="b"/>
              <a:pathLst>
                <a:path w="57495" h="11741" extrusionOk="0">
                  <a:moveTo>
                    <a:pt x="370" y="1"/>
                  </a:moveTo>
                  <a:lnTo>
                    <a:pt x="0" y="1203"/>
                  </a:lnTo>
                  <a:lnTo>
                    <a:pt x="0" y="3606"/>
                  </a:lnTo>
                  <a:lnTo>
                    <a:pt x="185" y="4808"/>
                  </a:lnTo>
                  <a:lnTo>
                    <a:pt x="463" y="5270"/>
                  </a:lnTo>
                  <a:lnTo>
                    <a:pt x="1757" y="6656"/>
                  </a:lnTo>
                  <a:lnTo>
                    <a:pt x="3975" y="8228"/>
                  </a:lnTo>
                  <a:lnTo>
                    <a:pt x="7303" y="9707"/>
                  </a:lnTo>
                  <a:lnTo>
                    <a:pt x="9429" y="10169"/>
                  </a:lnTo>
                  <a:lnTo>
                    <a:pt x="11740" y="10539"/>
                  </a:lnTo>
                  <a:lnTo>
                    <a:pt x="16639" y="10631"/>
                  </a:lnTo>
                  <a:lnTo>
                    <a:pt x="23756" y="10261"/>
                  </a:lnTo>
                  <a:lnTo>
                    <a:pt x="26991" y="9984"/>
                  </a:lnTo>
                  <a:lnTo>
                    <a:pt x="30504" y="9984"/>
                  </a:lnTo>
                  <a:lnTo>
                    <a:pt x="41319" y="11093"/>
                  </a:lnTo>
                  <a:lnTo>
                    <a:pt x="44831" y="11555"/>
                  </a:lnTo>
                  <a:lnTo>
                    <a:pt x="46865" y="11740"/>
                  </a:lnTo>
                  <a:lnTo>
                    <a:pt x="50470" y="11648"/>
                  </a:lnTo>
                  <a:lnTo>
                    <a:pt x="53428" y="11001"/>
                  </a:lnTo>
                  <a:lnTo>
                    <a:pt x="55739" y="9799"/>
                  </a:lnTo>
                  <a:lnTo>
                    <a:pt x="56571" y="9152"/>
                  </a:lnTo>
                  <a:lnTo>
                    <a:pt x="57033" y="8505"/>
                  </a:lnTo>
                  <a:lnTo>
                    <a:pt x="57495" y="6934"/>
                  </a:lnTo>
                  <a:lnTo>
                    <a:pt x="57403" y="6194"/>
                  </a:lnTo>
                  <a:lnTo>
                    <a:pt x="57310" y="4253"/>
                  </a:lnTo>
                  <a:lnTo>
                    <a:pt x="56848" y="2312"/>
                  </a:lnTo>
                  <a:lnTo>
                    <a:pt x="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667;p59">
              <a:extLst>
                <a:ext uri="{FF2B5EF4-FFF2-40B4-BE49-F238E27FC236}">
                  <a16:creationId xmlns:a16="http://schemas.microsoft.com/office/drawing/2014/main" id="{52561EA8-D620-DD37-6BFD-B654678995A0}"/>
                </a:ext>
              </a:extLst>
            </p:cNvPr>
            <p:cNvSpPr/>
            <p:nvPr/>
          </p:nvSpPr>
          <p:spPr>
            <a:xfrm>
              <a:off x="6383150" y="6916525"/>
              <a:ext cx="1416575" cy="584675"/>
            </a:xfrm>
            <a:custGeom>
              <a:avLst/>
              <a:gdLst/>
              <a:ahLst/>
              <a:cxnLst/>
              <a:rect l="l" t="t" r="r" b="b"/>
              <a:pathLst>
                <a:path w="56663" h="23387" extrusionOk="0">
                  <a:moveTo>
                    <a:pt x="43537" y="1"/>
                  </a:moveTo>
                  <a:lnTo>
                    <a:pt x="35958" y="93"/>
                  </a:lnTo>
                  <a:lnTo>
                    <a:pt x="35126" y="463"/>
                  </a:lnTo>
                  <a:lnTo>
                    <a:pt x="32907" y="2312"/>
                  </a:lnTo>
                  <a:lnTo>
                    <a:pt x="31243" y="3421"/>
                  </a:lnTo>
                  <a:lnTo>
                    <a:pt x="30411" y="3791"/>
                  </a:lnTo>
                  <a:lnTo>
                    <a:pt x="28470" y="4161"/>
                  </a:lnTo>
                  <a:lnTo>
                    <a:pt x="24588" y="4715"/>
                  </a:lnTo>
                  <a:lnTo>
                    <a:pt x="22647" y="4808"/>
                  </a:lnTo>
                  <a:lnTo>
                    <a:pt x="18487" y="5085"/>
                  </a:lnTo>
                  <a:lnTo>
                    <a:pt x="13773" y="5362"/>
                  </a:lnTo>
                  <a:lnTo>
                    <a:pt x="11000" y="5455"/>
                  </a:lnTo>
                  <a:lnTo>
                    <a:pt x="7210" y="5824"/>
                  </a:lnTo>
                  <a:lnTo>
                    <a:pt x="5084" y="6379"/>
                  </a:lnTo>
                  <a:lnTo>
                    <a:pt x="4067" y="6934"/>
                  </a:lnTo>
                  <a:lnTo>
                    <a:pt x="3236" y="7488"/>
                  </a:lnTo>
                  <a:lnTo>
                    <a:pt x="1572" y="8967"/>
                  </a:lnTo>
                  <a:lnTo>
                    <a:pt x="462" y="11093"/>
                  </a:lnTo>
                  <a:lnTo>
                    <a:pt x="0" y="13959"/>
                  </a:lnTo>
                  <a:lnTo>
                    <a:pt x="185" y="15900"/>
                  </a:lnTo>
                  <a:lnTo>
                    <a:pt x="462" y="16732"/>
                  </a:lnTo>
                  <a:lnTo>
                    <a:pt x="1479" y="18211"/>
                  </a:lnTo>
                  <a:lnTo>
                    <a:pt x="3790" y="19782"/>
                  </a:lnTo>
                  <a:lnTo>
                    <a:pt x="5639" y="20614"/>
                  </a:lnTo>
                  <a:lnTo>
                    <a:pt x="7765" y="21446"/>
                  </a:lnTo>
                  <a:lnTo>
                    <a:pt x="12202" y="22278"/>
                  </a:lnTo>
                  <a:lnTo>
                    <a:pt x="14513" y="22463"/>
                  </a:lnTo>
                  <a:lnTo>
                    <a:pt x="17378" y="22555"/>
                  </a:lnTo>
                  <a:lnTo>
                    <a:pt x="23756" y="22093"/>
                  </a:lnTo>
                  <a:lnTo>
                    <a:pt x="26622" y="21908"/>
                  </a:lnTo>
                  <a:lnTo>
                    <a:pt x="30134" y="21816"/>
                  </a:lnTo>
                  <a:lnTo>
                    <a:pt x="37067" y="22278"/>
                  </a:lnTo>
                  <a:lnTo>
                    <a:pt x="40487" y="22740"/>
                  </a:lnTo>
                  <a:lnTo>
                    <a:pt x="43722" y="23295"/>
                  </a:lnTo>
                  <a:lnTo>
                    <a:pt x="47974" y="23387"/>
                  </a:lnTo>
                  <a:lnTo>
                    <a:pt x="50840" y="22925"/>
                  </a:lnTo>
                  <a:lnTo>
                    <a:pt x="52318" y="22463"/>
                  </a:lnTo>
                  <a:lnTo>
                    <a:pt x="53520" y="22000"/>
                  </a:lnTo>
                  <a:lnTo>
                    <a:pt x="55369" y="20891"/>
                  </a:lnTo>
                  <a:lnTo>
                    <a:pt x="56201" y="19967"/>
                  </a:lnTo>
                  <a:lnTo>
                    <a:pt x="56478" y="19320"/>
                  </a:lnTo>
                  <a:lnTo>
                    <a:pt x="56663" y="17564"/>
                  </a:lnTo>
                  <a:lnTo>
                    <a:pt x="56386" y="13959"/>
                  </a:lnTo>
                  <a:lnTo>
                    <a:pt x="56016" y="12202"/>
                  </a:lnTo>
                  <a:lnTo>
                    <a:pt x="55923" y="11463"/>
                  </a:lnTo>
                  <a:lnTo>
                    <a:pt x="55739" y="10816"/>
                  </a:lnTo>
                  <a:lnTo>
                    <a:pt x="55554" y="9984"/>
                  </a:lnTo>
                  <a:lnTo>
                    <a:pt x="55369" y="9152"/>
                  </a:lnTo>
                  <a:lnTo>
                    <a:pt x="55092" y="7858"/>
                  </a:lnTo>
                  <a:lnTo>
                    <a:pt x="54907" y="6471"/>
                  </a:lnTo>
                  <a:lnTo>
                    <a:pt x="54722" y="5085"/>
                  </a:lnTo>
                  <a:lnTo>
                    <a:pt x="53982" y="1757"/>
                  </a:lnTo>
                  <a:lnTo>
                    <a:pt x="53335" y="648"/>
                  </a:lnTo>
                  <a:lnTo>
                    <a:pt x="52873" y="93"/>
                  </a:lnTo>
                  <a:lnTo>
                    <a:pt x="52503" y="93"/>
                  </a:lnTo>
                  <a:lnTo>
                    <a:pt x="435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668;p59">
              <a:extLst>
                <a:ext uri="{FF2B5EF4-FFF2-40B4-BE49-F238E27FC236}">
                  <a16:creationId xmlns:a16="http://schemas.microsoft.com/office/drawing/2014/main" id="{877F4DFC-C1C6-DC41-CF4E-69B76685D87D}"/>
                </a:ext>
              </a:extLst>
            </p:cNvPr>
            <p:cNvSpPr/>
            <p:nvPr/>
          </p:nvSpPr>
          <p:spPr>
            <a:xfrm>
              <a:off x="6366975" y="7029775"/>
              <a:ext cx="415975" cy="429850"/>
            </a:xfrm>
            <a:custGeom>
              <a:avLst/>
              <a:gdLst/>
              <a:ahLst/>
              <a:cxnLst/>
              <a:rect l="l" t="t" r="r" b="b"/>
              <a:pathLst>
                <a:path w="16639" h="17194" extrusionOk="0">
                  <a:moveTo>
                    <a:pt x="10538" y="0"/>
                  </a:moveTo>
                  <a:lnTo>
                    <a:pt x="8227" y="370"/>
                  </a:lnTo>
                  <a:lnTo>
                    <a:pt x="7025" y="740"/>
                  </a:lnTo>
                  <a:lnTo>
                    <a:pt x="6009" y="1017"/>
                  </a:lnTo>
                  <a:lnTo>
                    <a:pt x="4252" y="1849"/>
                  </a:lnTo>
                  <a:lnTo>
                    <a:pt x="2773" y="2866"/>
                  </a:lnTo>
                  <a:lnTo>
                    <a:pt x="1664" y="4160"/>
                  </a:lnTo>
                  <a:lnTo>
                    <a:pt x="832" y="5546"/>
                  </a:lnTo>
                  <a:lnTo>
                    <a:pt x="278" y="7025"/>
                  </a:lnTo>
                  <a:lnTo>
                    <a:pt x="0" y="8689"/>
                  </a:lnTo>
                  <a:lnTo>
                    <a:pt x="278" y="10445"/>
                  </a:lnTo>
                  <a:lnTo>
                    <a:pt x="462" y="11370"/>
                  </a:lnTo>
                  <a:lnTo>
                    <a:pt x="555" y="11924"/>
                  </a:lnTo>
                  <a:lnTo>
                    <a:pt x="3235" y="14697"/>
                  </a:lnTo>
                  <a:lnTo>
                    <a:pt x="6009" y="16176"/>
                  </a:lnTo>
                  <a:lnTo>
                    <a:pt x="8412" y="16916"/>
                  </a:lnTo>
                  <a:lnTo>
                    <a:pt x="9983" y="17193"/>
                  </a:lnTo>
                  <a:lnTo>
                    <a:pt x="9706" y="15714"/>
                  </a:lnTo>
                  <a:lnTo>
                    <a:pt x="9706" y="11647"/>
                  </a:lnTo>
                  <a:lnTo>
                    <a:pt x="10261" y="8135"/>
                  </a:lnTo>
                  <a:lnTo>
                    <a:pt x="11185" y="5824"/>
                  </a:lnTo>
                  <a:lnTo>
                    <a:pt x="12479" y="3605"/>
                  </a:lnTo>
                  <a:lnTo>
                    <a:pt x="14420" y="1664"/>
                  </a:lnTo>
                  <a:lnTo>
                    <a:pt x="15714" y="740"/>
                  </a:lnTo>
                  <a:lnTo>
                    <a:pt x="16639" y="740"/>
                  </a:lnTo>
                  <a:lnTo>
                    <a:pt x="15437" y="370"/>
                  </a:lnTo>
                  <a:lnTo>
                    <a:pt x="13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669;p59">
              <a:extLst>
                <a:ext uri="{FF2B5EF4-FFF2-40B4-BE49-F238E27FC236}">
                  <a16:creationId xmlns:a16="http://schemas.microsoft.com/office/drawing/2014/main" id="{6823D332-BC45-CB01-DA07-D6AAB659AC2B}"/>
                </a:ext>
              </a:extLst>
            </p:cNvPr>
            <p:cNvSpPr/>
            <p:nvPr/>
          </p:nvSpPr>
          <p:spPr>
            <a:xfrm>
              <a:off x="6965475" y="7015900"/>
              <a:ext cx="152550" cy="198775"/>
            </a:xfrm>
            <a:custGeom>
              <a:avLst/>
              <a:gdLst/>
              <a:ahLst/>
              <a:cxnLst/>
              <a:rect l="l" t="t" r="r" b="b"/>
              <a:pathLst>
                <a:path w="6102" h="7951" extrusionOk="0">
                  <a:moveTo>
                    <a:pt x="5177" y="1"/>
                  </a:moveTo>
                  <a:lnTo>
                    <a:pt x="3513" y="278"/>
                  </a:lnTo>
                  <a:lnTo>
                    <a:pt x="2682" y="555"/>
                  </a:lnTo>
                  <a:lnTo>
                    <a:pt x="1757" y="2034"/>
                  </a:lnTo>
                  <a:lnTo>
                    <a:pt x="463" y="5177"/>
                  </a:lnTo>
                  <a:lnTo>
                    <a:pt x="93" y="6841"/>
                  </a:lnTo>
                  <a:lnTo>
                    <a:pt x="1" y="7395"/>
                  </a:lnTo>
                  <a:lnTo>
                    <a:pt x="740" y="7950"/>
                  </a:lnTo>
                  <a:lnTo>
                    <a:pt x="1942" y="7765"/>
                  </a:lnTo>
                  <a:lnTo>
                    <a:pt x="2959" y="7118"/>
                  </a:lnTo>
                  <a:lnTo>
                    <a:pt x="3051" y="6564"/>
                  </a:lnTo>
                  <a:lnTo>
                    <a:pt x="3236" y="6009"/>
                  </a:lnTo>
                  <a:lnTo>
                    <a:pt x="4160" y="2959"/>
                  </a:lnTo>
                  <a:lnTo>
                    <a:pt x="5270" y="833"/>
                  </a:lnTo>
                  <a:lnTo>
                    <a:pt x="61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670;p59">
              <a:extLst>
                <a:ext uri="{FF2B5EF4-FFF2-40B4-BE49-F238E27FC236}">
                  <a16:creationId xmlns:a16="http://schemas.microsoft.com/office/drawing/2014/main" id="{FA1D0FB6-CC56-15A1-83E4-FE96384A2480}"/>
                </a:ext>
              </a:extLst>
            </p:cNvPr>
            <p:cNvSpPr/>
            <p:nvPr/>
          </p:nvSpPr>
          <p:spPr>
            <a:xfrm>
              <a:off x="6817600" y="7029775"/>
              <a:ext cx="145600" cy="189500"/>
            </a:xfrm>
            <a:custGeom>
              <a:avLst/>
              <a:gdLst/>
              <a:ahLst/>
              <a:cxnLst/>
              <a:rect l="l" t="t" r="r" b="b"/>
              <a:pathLst>
                <a:path w="5824" h="7580" extrusionOk="0">
                  <a:moveTo>
                    <a:pt x="4992" y="0"/>
                  </a:moveTo>
                  <a:lnTo>
                    <a:pt x="3328" y="185"/>
                  </a:lnTo>
                  <a:lnTo>
                    <a:pt x="2681" y="555"/>
                  </a:lnTo>
                  <a:lnTo>
                    <a:pt x="1849" y="1387"/>
                  </a:lnTo>
                  <a:lnTo>
                    <a:pt x="740" y="3236"/>
                  </a:lnTo>
                  <a:lnTo>
                    <a:pt x="0" y="5916"/>
                  </a:lnTo>
                  <a:lnTo>
                    <a:pt x="0" y="6378"/>
                  </a:lnTo>
                  <a:lnTo>
                    <a:pt x="0" y="6933"/>
                  </a:lnTo>
                  <a:lnTo>
                    <a:pt x="647" y="7488"/>
                  </a:lnTo>
                  <a:lnTo>
                    <a:pt x="1664" y="7580"/>
                  </a:lnTo>
                  <a:lnTo>
                    <a:pt x="2496" y="6933"/>
                  </a:lnTo>
                  <a:lnTo>
                    <a:pt x="2681" y="6378"/>
                  </a:lnTo>
                  <a:lnTo>
                    <a:pt x="3050" y="4714"/>
                  </a:lnTo>
                  <a:lnTo>
                    <a:pt x="4622" y="1572"/>
                  </a:lnTo>
                  <a:lnTo>
                    <a:pt x="5823" y="278"/>
                  </a:lnTo>
                  <a:lnTo>
                    <a:pt x="4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671;p59">
              <a:extLst>
                <a:ext uri="{FF2B5EF4-FFF2-40B4-BE49-F238E27FC236}">
                  <a16:creationId xmlns:a16="http://schemas.microsoft.com/office/drawing/2014/main" id="{ACF9F71F-5CA4-F986-2483-B964627A5C4A}"/>
                </a:ext>
              </a:extLst>
            </p:cNvPr>
            <p:cNvSpPr/>
            <p:nvPr/>
          </p:nvSpPr>
          <p:spPr>
            <a:xfrm>
              <a:off x="7268200" y="6643850"/>
              <a:ext cx="439100" cy="413675"/>
            </a:xfrm>
            <a:custGeom>
              <a:avLst/>
              <a:gdLst/>
              <a:ahLst/>
              <a:cxnLst/>
              <a:rect l="l" t="t" r="r" b="b"/>
              <a:pathLst>
                <a:path w="17564" h="16547" extrusionOk="0">
                  <a:moveTo>
                    <a:pt x="17564" y="1"/>
                  </a:moveTo>
                  <a:lnTo>
                    <a:pt x="463" y="3513"/>
                  </a:lnTo>
                  <a:lnTo>
                    <a:pt x="1" y="13311"/>
                  </a:lnTo>
                  <a:lnTo>
                    <a:pt x="1" y="13958"/>
                  </a:lnTo>
                  <a:lnTo>
                    <a:pt x="278" y="14883"/>
                  </a:lnTo>
                  <a:lnTo>
                    <a:pt x="1203" y="15807"/>
                  </a:lnTo>
                  <a:lnTo>
                    <a:pt x="4438" y="16547"/>
                  </a:lnTo>
                  <a:lnTo>
                    <a:pt x="9799" y="16547"/>
                  </a:lnTo>
                  <a:lnTo>
                    <a:pt x="13127" y="15992"/>
                  </a:lnTo>
                  <a:lnTo>
                    <a:pt x="15253" y="14883"/>
                  </a:lnTo>
                  <a:lnTo>
                    <a:pt x="16454" y="13589"/>
                  </a:lnTo>
                  <a:lnTo>
                    <a:pt x="16639" y="12849"/>
                  </a:lnTo>
                  <a:lnTo>
                    <a:pt x="17379" y="4900"/>
                  </a:lnTo>
                  <a:lnTo>
                    <a:pt x="1756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672;p59">
              <a:extLst>
                <a:ext uri="{FF2B5EF4-FFF2-40B4-BE49-F238E27FC236}">
                  <a16:creationId xmlns:a16="http://schemas.microsoft.com/office/drawing/2014/main" id="{0BFD3ADF-2CD3-9751-902C-F80C381CFAB5}"/>
                </a:ext>
              </a:extLst>
            </p:cNvPr>
            <p:cNvSpPr/>
            <p:nvPr/>
          </p:nvSpPr>
          <p:spPr>
            <a:xfrm>
              <a:off x="7945300" y="6070750"/>
              <a:ext cx="790350" cy="764925"/>
            </a:xfrm>
            <a:custGeom>
              <a:avLst/>
              <a:gdLst/>
              <a:ahLst/>
              <a:cxnLst/>
              <a:rect l="l" t="t" r="r" b="b"/>
              <a:pathLst>
                <a:path w="31614" h="30597" extrusionOk="0">
                  <a:moveTo>
                    <a:pt x="185" y="1"/>
                  </a:moveTo>
                  <a:lnTo>
                    <a:pt x="0" y="1942"/>
                  </a:lnTo>
                  <a:lnTo>
                    <a:pt x="0" y="4807"/>
                  </a:lnTo>
                  <a:lnTo>
                    <a:pt x="370" y="6841"/>
                  </a:lnTo>
                  <a:lnTo>
                    <a:pt x="647" y="7950"/>
                  </a:lnTo>
                  <a:lnTo>
                    <a:pt x="1294" y="9522"/>
                  </a:lnTo>
                  <a:lnTo>
                    <a:pt x="2958" y="11832"/>
                  </a:lnTo>
                  <a:lnTo>
                    <a:pt x="5824" y="14421"/>
                  </a:lnTo>
                  <a:lnTo>
                    <a:pt x="7488" y="15715"/>
                  </a:lnTo>
                  <a:lnTo>
                    <a:pt x="8967" y="17286"/>
                  </a:lnTo>
                  <a:lnTo>
                    <a:pt x="11740" y="20429"/>
                  </a:lnTo>
                  <a:lnTo>
                    <a:pt x="13034" y="22185"/>
                  </a:lnTo>
                  <a:lnTo>
                    <a:pt x="14235" y="23757"/>
                  </a:lnTo>
                  <a:lnTo>
                    <a:pt x="16454" y="26622"/>
                  </a:lnTo>
                  <a:lnTo>
                    <a:pt x="18302" y="28378"/>
                  </a:lnTo>
                  <a:lnTo>
                    <a:pt x="19412" y="29210"/>
                  </a:lnTo>
                  <a:lnTo>
                    <a:pt x="21815" y="30227"/>
                  </a:lnTo>
                  <a:lnTo>
                    <a:pt x="24496" y="30597"/>
                  </a:lnTo>
                  <a:lnTo>
                    <a:pt x="27084" y="30227"/>
                  </a:lnTo>
                  <a:lnTo>
                    <a:pt x="28378" y="29765"/>
                  </a:lnTo>
                  <a:lnTo>
                    <a:pt x="29210" y="29395"/>
                  </a:lnTo>
                  <a:lnTo>
                    <a:pt x="30504" y="28563"/>
                  </a:lnTo>
                  <a:lnTo>
                    <a:pt x="31243" y="27362"/>
                  </a:lnTo>
                  <a:lnTo>
                    <a:pt x="31613" y="25420"/>
                  </a:lnTo>
                  <a:lnTo>
                    <a:pt x="31521" y="24126"/>
                  </a:lnTo>
                  <a:lnTo>
                    <a:pt x="31428" y="23387"/>
                  </a:lnTo>
                  <a:lnTo>
                    <a:pt x="30411" y="22278"/>
                  </a:lnTo>
                  <a:lnTo>
                    <a:pt x="27638" y="20891"/>
                  </a:lnTo>
                  <a:lnTo>
                    <a:pt x="20891" y="19227"/>
                  </a:lnTo>
                  <a:lnTo>
                    <a:pt x="19319" y="19042"/>
                  </a:lnTo>
                  <a:lnTo>
                    <a:pt x="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673;p59">
              <a:extLst>
                <a:ext uri="{FF2B5EF4-FFF2-40B4-BE49-F238E27FC236}">
                  <a16:creationId xmlns:a16="http://schemas.microsoft.com/office/drawing/2014/main" id="{E02E6FE1-12AD-D6A3-F8D1-915BCE79732E}"/>
                </a:ext>
              </a:extLst>
            </p:cNvPr>
            <p:cNvSpPr/>
            <p:nvPr/>
          </p:nvSpPr>
          <p:spPr>
            <a:xfrm>
              <a:off x="7961475" y="5959825"/>
              <a:ext cx="776475" cy="813450"/>
            </a:xfrm>
            <a:custGeom>
              <a:avLst/>
              <a:gdLst/>
              <a:ahLst/>
              <a:cxnLst/>
              <a:rect l="l" t="t" r="r" b="b"/>
              <a:pathLst>
                <a:path w="31059" h="32538" extrusionOk="0">
                  <a:moveTo>
                    <a:pt x="6009" y="1"/>
                  </a:moveTo>
                  <a:lnTo>
                    <a:pt x="4160" y="93"/>
                  </a:lnTo>
                  <a:lnTo>
                    <a:pt x="3328" y="371"/>
                  </a:lnTo>
                  <a:lnTo>
                    <a:pt x="2219" y="833"/>
                  </a:lnTo>
                  <a:lnTo>
                    <a:pt x="740" y="2034"/>
                  </a:lnTo>
                  <a:lnTo>
                    <a:pt x="0" y="3883"/>
                  </a:lnTo>
                  <a:lnTo>
                    <a:pt x="0" y="6286"/>
                  </a:lnTo>
                  <a:lnTo>
                    <a:pt x="370" y="7950"/>
                  </a:lnTo>
                  <a:lnTo>
                    <a:pt x="1017" y="10354"/>
                  </a:lnTo>
                  <a:lnTo>
                    <a:pt x="2773" y="13774"/>
                  </a:lnTo>
                  <a:lnTo>
                    <a:pt x="6194" y="17286"/>
                  </a:lnTo>
                  <a:lnTo>
                    <a:pt x="8874" y="19505"/>
                  </a:lnTo>
                  <a:lnTo>
                    <a:pt x="11555" y="22370"/>
                  </a:lnTo>
                  <a:lnTo>
                    <a:pt x="15437" y="27269"/>
                  </a:lnTo>
                  <a:lnTo>
                    <a:pt x="17378" y="29765"/>
                  </a:lnTo>
                  <a:lnTo>
                    <a:pt x="18302" y="30689"/>
                  </a:lnTo>
                  <a:lnTo>
                    <a:pt x="20798" y="31983"/>
                  </a:lnTo>
                  <a:lnTo>
                    <a:pt x="23849" y="32538"/>
                  </a:lnTo>
                  <a:lnTo>
                    <a:pt x="26807" y="32353"/>
                  </a:lnTo>
                  <a:lnTo>
                    <a:pt x="28101" y="31891"/>
                  </a:lnTo>
                  <a:lnTo>
                    <a:pt x="28840" y="31521"/>
                  </a:lnTo>
                  <a:lnTo>
                    <a:pt x="29857" y="30689"/>
                  </a:lnTo>
                  <a:lnTo>
                    <a:pt x="30781" y="29210"/>
                  </a:lnTo>
                  <a:lnTo>
                    <a:pt x="31059" y="25513"/>
                  </a:lnTo>
                  <a:lnTo>
                    <a:pt x="30781" y="23295"/>
                  </a:lnTo>
                  <a:lnTo>
                    <a:pt x="30689" y="20706"/>
                  </a:lnTo>
                  <a:lnTo>
                    <a:pt x="30227" y="18395"/>
                  </a:lnTo>
                  <a:lnTo>
                    <a:pt x="29672" y="17564"/>
                  </a:lnTo>
                  <a:lnTo>
                    <a:pt x="29395" y="17286"/>
                  </a:lnTo>
                  <a:lnTo>
                    <a:pt x="27731" y="15715"/>
                  </a:lnTo>
                  <a:lnTo>
                    <a:pt x="22555" y="9244"/>
                  </a:lnTo>
                  <a:lnTo>
                    <a:pt x="19966" y="6564"/>
                  </a:lnTo>
                  <a:lnTo>
                    <a:pt x="18487" y="5455"/>
                  </a:lnTo>
                  <a:lnTo>
                    <a:pt x="17933" y="5177"/>
                  </a:lnTo>
                  <a:lnTo>
                    <a:pt x="14975" y="3976"/>
                  </a:lnTo>
                  <a:lnTo>
                    <a:pt x="8967" y="833"/>
                  </a:lnTo>
                  <a:lnTo>
                    <a:pt x="60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674;p59">
              <a:extLst>
                <a:ext uri="{FF2B5EF4-FFF2-40B4-BE49-F238E27FC236}">
                  <a16:creationId xmlns:a16="http://schemas.microsoft.com/office/drawing/2014/main" id="{C847A5BC-0375-9C3E-D5A7-8A147D8E5CA1}"/>
                </a:ext>
              </a:extLst>
            </p:cNvPr>
            <p:cNvSpPr/>
            <p:nvPr/>
          </p:nvSpPr>
          <p:spPr>
            <a:xfrm>
              <a:off x="8155575" y="6086925"/>
              <a:ext cx="298125" cy="184900"/>
            </a:xfrm>
            <a:custGeom>
              <a:avLst/>
              <a:gdLst/>
              <a:ahLst/>
              <a:cxnLst/>
              <a:rect l="l" t="t" r="r" b="b"/>
              <a:pathLst>
                <a:path w="11925" h="7396" extrusionOk="0">
                  <a:moveTo>
                    <a:pt x="8043" y="1"/>
                  </a:moveTo>
                  <a:lnTo>
                    <a:pt x="5270" y="925"/>
                  </a:lnTo>
                  <a:lnTo>
                    <a:pt x="2866" y="2497"/>
                  </a:lnTo>
                  <a:lnTo>
                    <a:pt x="925" y="4530"/>
                  </a:lnTo>
                  <a:lnTo>
                    <a:pt x="186" y="5824"/>
                  </a:lnTo>
                  <a:lnTo>
                    <a:pt x="1" y="6286"/>
                  </a:lnTo>
                  <a:lnTo>
                    <a:pt x="278" y="7026"/>
                  </a:lnTo>
                  <a:lnTo>
                    <a:pt x="1110" y="7396"/>
                  </a:lnTo>
                  <a:lnTo>
                    <a:pt x="1942" y="7303"/>
                  </a:lnTo>
                  <a:lnTo>
                    <a:pt x="2497" y="7026"/>
                  </a:lnTo>
                  <a:lnTo>
                    <a:pt x="2959" y="6194"/>
                  </a:lnTo>
                  <a:lnTo>
                    <a:pt x="4068" y="4807"/>
                  </a:lnTo>
                  <a:lnTo>
                    <a:pt x="6009" y="3144"/>
                  </a:lnTo>
                  <a:lnTo>
                    <a:pt x="8690" y="1942"/>
                  </a:lnTo>
                  <a:lnTo>
                    <a:pt x="11093" y="1295"/>
                  </a:lnTo>
                  <a:lnTo>
                    <a:pt x="11925" y="1202"/>
                  </a:lnTo>
                  <a:lnTo>
                    <a:pt x="11093" y="555"/>
                  </a:lnTo>
                  <a:lnTo>
                    <a:pt x="10169" y="93"/>
                  </a:lnTo>
                  <a:lnTo>
                    <a:pt x="9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675;p59">
              <a:extLst>
                <a:ext uri="{FF2B5EF4-FFF2-40B4-BE49-F238E27FC236}">
                  <a16:creationId xmlns:a16="http://schemas.microsoft.com/office/drawing/2014/main" id="{B708C6E7-7EF5-CF7C-3F88-983D54C2DC25}"/>
                </a:ext>
              </a:extLst>
            </p:cNvPr>
            <p:cNvSpPr/>
            <p:nvPr/>
          </p:nvSpPr>
          <p:spPr>
            <a:xfrm>
              <a:off x="8257275" y="6142400"/>
              <a:ext cx="258825" cy="184900"/>
            </a:xfrm>
            <a:custGeom>
              <a:avLst/>
              <a:gdLst/>
              <a:ahLst/>
              <a:cxnLst/>
              <a:rect l="l" t="t" r="r" b="b"/>
              <a:pathLst>
                <a:path w="10353" h="7396" extrusionOk="0">
                  <a:moveTo>
                    <a:pt x="8874" y="0"/>
                  </a:moveTo>
                  <a:lnTo>
                    <a:pt x="7580" y="278"/>
                  </a:lnTo>
                  <a:lnTo>
                    <a:pt x="4899" y="1109"/>
                  </a:lnTo>
                  <a:lnTo>
                    <a:pt x="2681" y="2681"/>
                  </a:lnTo>
                  <a:lnTo>
                    <a:pt x="832" y="4714"/>
                  </a:lnTo>
                  <a:lnTo>
                    <a:pt x="92" y="5824"/>
                  </a:lnTo>
                  <a:lnTo>
                    <a:pt x="0" y="6286"/>
                  </a:lnTo>
                  <a:lnTo>
                    <a:pt x="370" y="7025"/>
                  </a:lnTo>
                  <a:lnTo>
                    <a:pt x="1109" y="7395"/>
                  </a:lnTo>
                  <a:lnTo>
                    <a:pt x="2034" y="7303"/>
                  </a:lnTo>
                  <a:lnTo>
                    <a:pt x="2403" y="7025"/>
                  </a:lnTo>
                  <a:lnTo>
                    <a:pt x="3143" y="5916"/>
                  </a:lnTo>
                  <a:lnTo>
                    <a:pt x="4807" y="4160"/>
                  </a:lnTo>
                  <a:lnTo>
                    <a:pt x="6748" y="2681"/>
                  </a:lnTo>
                  <a:lnTo>
                    <a:pt x="9059" y="1664"/>
                  </a:lnTo>
                  <a:lnTo>
                    <a:pt x="10353" y="1387"/>
                  </a:lnTo>
                  <a:lnTo>
                    <a:pt x="9521" y="740"/>
                  </a:lnTo>
                  <a:lnTo>
                    <a:pt x="88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676;p59">
              <a:extLst>
                <a:ext uri="{FF2B5EF4-FFF2-40B4-BE49-F238E27FC236}">
                  <a16:creationId xmlns:a16="http://schemas.microsoft.com/office/drawing/2014/main" id="{4E83D3E2-6DC4-CBFF-4FDB-36F5692FBCEE}"/>
                </a:ext>
              </a:extLst>
            </p:cNvPr>
            <p:cNvSpPr/>
            <p:nvPr/>
          </p:nvSpPr>
          <p:spPr>
            <a:xfrm>
              <a:off x="8372800" y="6225575"/>
              <a:ext cx="335100" cy="238050"/>
            </a:xfrm>
            <a:custGeom>
              <a:avLst/>
              <a:gdLst/>
              <a:ahLst/>
              <a:cxnLst/>
              <a:rect l="l" t="t" r="r" b="b"/>
              <a:pathLst>
                <a:path w="13404" h="9522" extrusionOk="0">
                  <a:moveTo>
                    <a:pt x="13404" y="1"/>
                  </a:moveTo>
                  <a:lnTo>
                    <a:pt x="1" y="740"/>
                  </a:lnTo>
                  <a:lnTo>
                    <a:pt x="278" y="4160"/>
                  </a:lnTo>
                  <a:lnTo>
                    <a:pt x="833" y="8135"/>
                  </a:lnTo>
                  <a:lnTo>
                    <a:pt x="2127" y="8690"/>
                  </a:lnTo>
                  <a:lnTo>
                    <a:pt x="4623" y="9337"/>
                  </a:lnTo>
                  <a:lnTo>
                    <a:pt x="7765" y="9522"/>
                  </a:lnTo>
                  <a:lnTo>
                    <a:pt x="12295" y="8320"/>
                  </a:lnTo>
                  <a:lnTo>
                    <a:pt x="12942" y="7765"/>
                  </a:lnTo>
                  <a:lnTo>
                    <a:pt x="134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677;p59">
              <a:extLst>
                <a:ext uri="{FF2B5EF4-FFF2-40B4-BE49-F238E27FC236}">
                  <a16:creationId xmlns:a16="http://schemas.microsoft.com/office/drawing/2014/main" id="{39DCFA7E-5E7A-D8DB-B009-8E98C2CB089E}"/>
                </a:ext>
              </a:extLst>
            </p:cNvPr>
            <p:cNvSpPr/>
            <p:nvPr/>
          </p:nvSpPr>
          <p:spPr>
            <a:xfrm>
              <a:off x="7947600" y="5945975"/>
              <a:ext cx="392875" cy="342025"/>
            </a:xfrm>
            <a:custGeom>
              <a:avLst/>
              <a:gdLst/>
              <a:ahLst/>
              <a:cxnLst/>
              <a:rect l="l" t="t" r="r" b="b"/>
              <a:pathLst>
                <a:path w="15715" h="13681" extrusionOk="0">
                  <a:moveTo>
                    <a:pt x="5824" y="0"/>
                  </a:moveTo>
                  <a:lnTo>
                    <a:pt x="3606" y="647"/>
                  </a:lnTo>
                  <a:lnTo>
                    <a:pt x="1665" y="1849"/>
                  </a:lnTo>
                  <a:lnTo>
                    <a:pt x="833" y="2773"/>
                  </a:lnTo>
                  <a:lnTo>
                    <a:pt x="555" y="3236"/>
                  </a:lnTo>
                  <a:lnTo>
                    <a:pt x="93" y="4530"/>
                  </a:lnTo>
                  <a:lnTo>
                    <a:pt x="1" y="6840"/>
                  </a:lnTo>
                  <a:lnTo>
                    <a:pt x="833" y="10168"/>
                  </a:lnTo>
                  <a:lnTo>
                    <a:pt x="2127" y="12849"/>
                  </a:lnTo>
                  <a:lnTo>
                    <a:pt x="2866" y="13681"/>
                  </a:lnTo>
                  <a:lnTo>
                    <a:pt x="2959" y="13403"/>
                  </a:lnTo>
                  <a:lnTo>
                    <a:pt x="3606" y="11000"/>
                  </a:lnTo>
                  <a:lnTo>
                    <a:pt x="5177" y="8504"/>
                  </a:lnTo>
                  <a:lnTo>
                    <a:pt x="6933" y="6840"/>
                  </a:lnTo>
                  <a:lnTo>
                    <a:pt x="9429" y="5454"/>
                  </a:lnTo>
                  <a:lnTo>
                    <a:pt x="12942" y="4530"/>
                  </a:lnTo>
                  <a:lnTo>
                    <a:pt x="14975" y="4252"/>
                  </a:lnTo>
                  <a:lnTo>
                    <a:pt x="15715" y="4530"/>
                  </a:lnTo>
                  <a:lnTo>
                    <a:pt x="15715" y="4530"/>
                  </a:lnTo>
                  <a:lnTo>
                    <a:pt x="15160" y="3790"/>
                  </a:lnTo>
                  <a:lnTo>
                    <a:pt x="13866" y="2496"/>
                  </a:lnTo>
                  <a:lnTo>
                    <a:pt x="12479" y="1387"/>
                  </a:lnTo>
                  <a:lnTo>
                    <a:pt x="10816" y="555"/>
                  </a:lnTo>
                  <a:lnTo>
                    <a:pt x="9984" y="370"/>
                  </a:lnTo>
                  <a:lnTo>
                    <a:pt x="85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678;p59">
              <a:extLst>
                <a:ext uri="{FF2B5EF4-FFF2-40B4-BE49-F238E27FC236}">
                  <a16:creationId xmlns:a16="http://schemas.microsoft.com/office/drawing/2014/main" id="{86A73E9E-BB47-7293-E429-52BCFFA19582}"/>
                </a:ext>
              </a:extLst>
            </p:cNvPr>
            <p:cNvSpPr/>
            <p:nvPr/>
          </p:nvSpPr>
          <p:spPr>
            <a:xfrm>
              <a:off x="7150350" y="2137650"/>
              <a:ext cx="1656925" cy="4961475"/>
            </a:xfrm>
            <a:custGeom>
              <a:avLst/>
              <a:gdLst/>
              <a:ahLst/>
              <a:cxnLst/>
              <a:rect l="l" t="t" r="r" b="b"/>
              <a:pathLst>
                <a:path w="66277" h="198459" extrusionOk="0">
                  <a:moveTo>
                    <a:pt x="30042" y="1"/>
                  </a:moveTo>
                  <a:lnTo>
                    <a:pt x="24404" y="185"/>
                  </a:lnTo>
                  <a:lnTo>
                    <a:pt x="19042" y="740"/>
                  </a:lnTo>
                  <a:lnTo>
                    <a:pt x="14143" y="1757"/>
                  </a:lnTo>
                  <a:lnTo>
                    <a:pt x="9799" y="3236"/>
                  </a:lnTo>
                  <a:lnTo>
                    <a:pt x="6286" y="5362"/>
                  </a:lnTo>
                  <a:lnTo>
                    <a:pt x="4253" y="7303"/>
                  </a:lnTo>
                  <a:lnTo>
                    <a:pt x="3236" y="8782"/>
                  </a:lnTo>
                  <a:lnTo>
                    <a:pt x="2496" y="10538"/>
                  </a:lnTo>
                  <a:lnTo>
                    <a:pt x="2127" y="12387"/>
                  </a:lnTo>
                  <a:lnTo>
                    <a:pt x="2034" y="13496"/>
                  </a:lnTo>
                  <a:lnTo>
                    <a:pt x="1480" y="35680"/>
                  </a:lnTo>
                  <a:lnTo>
                    <a:pt x="1017" y="74041"/>
                  </a:lnTo>
                  <a:lnTo>
                    <a:pt x="555" y="95393"/>
                  </a:lnTo>
                  <a:lnTo>
                    <a:pt x="186" y="102788"/>
                  </a:lnTo>
                  <a:lnTo>
                    <a:pt x="1" y="106393"/>
                  </a:lnTo>
                  <a:lnTo>
                    <a:pt x="93" y="113603"/>
                  </a:lnTo>
                  <a:lnTo>
                    <a:pt x="740" y="126636"/>
                  </a:lnTo>
                  <a:lnTo>
                    <a:pt x="1202" y="139485"/>
                  </a:lnTo>
                  <a:lnTo>
                    <a:pt x="1665" y="174518"/>
                  </a:lnTo>
                  <a:lnTo>
                    <a:pt x="1572" y="193837"/>
                  </a:lnTo>
                  <a:lnTo>
                    <a:pt x="2219" y="194576"/>
                  </a:lnTo>
                  <a:lnTo>
                    <a:pt x="3606" y="195963"/>
                  </a:lnTo>
                  <a:lnTo>
                    <a:pt x="6101" y="197442"/>
                  </a:lnTo>
                  <a:lnTo>
                    <a:pt x="9706" y="198458"/>
                  </a:lnTo>
                  <a:lnTo>
                    <a:pt x="13496" y="198458"/>
                  </a:lnTo>
                  <a:lnTo>
                    <a:pt x="18765" y="197719"/>
                  </a:lnTo>
                  <a:lnTo>
                    <a:pt x="23479" y="196240"/>
                  </a:lnTo>
                  <a:lnTo>
                    <a:pt x="23941" y="195963"/>
                  </a:lnTo>
                  <a:lnTo>
                    <a:pt x="26345" y="168879"/>
                  </a:lnTo>
                  <a:lnTo>
                    <a:pt x="29487" y="130519"/>
                  </a:lnTo>
                  <a:lnTo>
                    <a:pt x="29765" y="126174"/>
                  </a:lnTo>
                  <a:lnTo>
                    <a:pt x="29672" y="119426"/>
                  </a:lnTo>
                  <a:lnTo>
                    <a:pt x="29118" y="113141"/>
                  </a:lnTo>
                  <a:lnTo>
                    <a:pt x="29025" y="112401"/>
                  </a:lnTo>
                  <a:lnTo>
                    <a:pt x="35218" y="56201"/>
                  </a:lnTo>
                  <a:lnTo>
                    <a:pt x="35496" y="65260"/>
                  </a:lnTo>
                  <a:lnTo>
                    <a:pt x="36235" y="83931"/>
                  </a:lnTo>
                  <a:lnTo>
                    <a:pt x="36513" y="87444"/>
                  </a:lnTo>
                  <a:lnTo>
                    <a:pt x="37160" y="94192"/>
                  </a:lnTo>
                  <a:lnTo>
                    <a:pt x="39008" y="105746"/>
                  </a:lnTo>
                  <a:lnTo>
                    <a:pt x="40765" y="117763"/>
                  </a:lnTo>
                  <a:lnTo>
                    <a:pt x="45201" y="153627"/>
                  </a:lnTo>
                  <a:lnTo>
                    <a:pt x="47605" y="173778"/>
                  </a:lnTo>
                  <a:lnTo>
                    <a:pt x="49084" y="174518"/>
                  </a:lnTo>
                  <a:lnTo>
                    <a:pt x="52134" y="175534"/>
                  </a:lnTo>
                  <a:lnTo>
                    <a:pt x="54907" y="175812"/>
                  </a:lnTo>
                  <a:lnTo>
                    <a:pt x="57403" y="175719"/>
                  </a:lnTo>
                  <a:lnTo>
                    <a:pt x="60638" y="174980"/>
                  </a:lnTo>
                  <a:lnTo>
                    <a:pt x="63226" y="173871"/>
                  </a:lnTo>
                  <a:lnTo>
                    <a:pt x="63504" y="173778"/>
                  </a:lnTo>
                  <a:lnTo>
                    <a:pt x="64058" y="167677"/>
                  </a:lnTo>
                  <a:lnTo>
                    <a:pt x="65814" y="137174"/>
                  </a:lnTo>
                  <a:lnTo>
                    <a:pt x="66277" y="122292"/>
                  </a:lnTo>
                  <a:lnTo>
                    <a:pt x="66092" y="114435"/>
                  </a:lnTo>
                  <a:lnTo>
                    <a:pt x="65814" y="111569"/>
                  </a:lnTo>
                  <a:lnTo>
                    <a:pt x="63781" y="94192"/>
                  </a:lnTo>
                  <a:lnTo>
                    <a:pt x="63504" y="90309"/>
                  </a:lnTo>
                  <a:lnTo>
                    <a:pt x="63504" y="87906"/>
                  </a:lnTo>
                  <a:lnTo>
                    <a:pt x="63504" y="72932"/>
                  </a:lnTo>
                  <a:lnTo>
                    <a:pt x="63966" y="60083"/>
                  </a:lnTo>
                  <a:lnTo>
                    <a:pt x="64243" y="53428"/>
                  </a:lnTo>
                  <a:lnTo>
                    <a:pt x="64982" y="41227"/>
                  </a:lnTo>
                  <a:lnTo>
                    <a:pt x="65260" y="29118"/>
                  </a:lnTo>
                  <a:lnTo>
                    <a:pt x="65352" y="25882"/>
                  </a:lnTo>
                  <a:lnTo>
                    <a:pt x="65167" y="19319"/>
                  </a:lnTo>
                  <a:lnTo>
                    <a:pt x="64613" y="12941"/>
                  </a:lnTo>
                  <a:lnTo>
                    <a:pt x="63781" y="6471"/>
                  </a:lnTo>
                  <a:lnTo>
                    <a:pt x="63226" y="3236"/>
                  </a:lnTo>
                  <a:lnTo>
                    <a:pt x="61285" y="2958"/>
                  </a:lnTo>
                  <a:lnTo>
                    <a:pt x="49269" y="1202"/>
                  </a:lnTo>
                  <a:lnTo>
                    <a:pt x="38546" y="185"/>
                  </a:lnTo>
                  <a:lnTo>
                    <a:pt x="300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679;p59">
              <a:extLst>
                <a:ext uri="{FF2B5EF4-FFF2-40B4-BE49-F238E27FC236}">
                  <a16:creationId xmlns:a16="http://schemas.microsoft.com/office/drawing/2014/main" id="{7636F46C-D9A2-6ED4-5B0A-82813CD71B7E}"/>
                </a:ext>
              </a:extLst>
            </p:cNvPr>
            <p:cNvSpPr/>
            <p:nvPr/>
          </p:nvSpPr>
          <p:spPr>
            <a:xfrm>
              <a:off x="8023875" y="2988050"/>
              <a:ext cx="566175" cy="1178575"/>
            </a:xfrm>
            <a:custGeom>
              <a:avLst/>
              <a:gdLst/>
              <a:ahLst/>
              <a:cxnLst/>
              <a:rect l="l" t="t" r="r" b="b"/>
              <a:pathLst>
                <a:path w="22647" h="47143" extrusionOk="0">
                  <a:moveTo>
                    <a:pt x="22647" y="1"/>
                  </a:moveTo>
                  <a:lnTo>
                    <a:pt x="19411" y="2496"/>
                  </a:lnTo>
                  <a:lnTo>
                    <a:pt x="11924" y="7026"/>
                  </a:lnTo>
                  <a:lnTo>
                    <a:pt x="1849" y="12202"/>
                  </a:lnTo>
                  <a:lnTo>
                    <a:pt x="0" y="12941"/>
                  </a:lnTo>
                  <a:lnTo>
                    <a:pt x="1109" y="47142"/>
                  </a:lnTo>
                  <a:lnTo>
                    <a:pt x="3143" y="30781"/>
                  </a:lnTo>
                  <a:lnTo>
                    <a:pt x="5269" y="13866"/>
                  </a:lnTo>
                  <a:lnTo>
                    <a:pt x="7118" y="13034"/>
                  </a:lnTo>
                  <a:lnTo>
                    <a:pt x="10538" y="11093"/>
                  </a:lnTo>
                  <a:lnTo>
                    <a:pt x="15159" y="7673"/>
                  </a:lnTo>
                  <a:lnTo>
                    <a:pt x="21630" y="1202"/>
                  </a:lnTo>
                  <a:lnTo>
                    <a:pt x="22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680;p59">
              <a:extLst>
                <a:ext uri="{FF2B5EF4-FFF2-40B4-BE49-F238E27FC236}">
                  <a16:creationId xmlns:a16="http://schemas.microsoft.com/office/drawing/2014/main" id="{9D76F833-DD6C-4F92-2923-FA9ED961056F}"/>
                </a:ext>
              </a:extLst>
            </p:cNvPr>
            <p:cNvSpPr/>
            <p:nvPr/>
          </p:nvSpPr>
          <p:spPr>
            <a:xfrm>
              <a:off x="8583100" y="254300"/>
              <a:ext cx="919750" cy="2116775"/>
            </a:xfrm>
            <a:custGeom>
              <a:avLst/>
              <a:gdLst/>
              <a:ahLst/>
              <a:cxnLst/>
              <a:rect l="l" t="t" r="r" b="b"/>
              <a:pathLst>
                <a:path w="36790" h="84671" extrusionOk="0">
                  <a:moveTo>
                    <a:pt x="1202" y="0"/>
                  </a:moveTo>
                  <a:lnTo>
                    <a:pt x="93" y="185"/>
                  </a:lnTo>
                  <a:lnTo>
                    <a:pt x="7210" y="37344"/>
                  </a:lnTo>
                  <a:lnTo>
                    <a:pt x="15714" y="54999"/>
                  </a:lnTo>
                  <a:lnTo>
                    <a:pt x="0" y="67940"/>
                  </a:lnTo>
                  <a:lnTo>
                    <a:pt x="2866" y="76259"/>
                  </a:lnTo>
                  <a:lnTo>
                    <a:pt x="5639" y="84670"/>
                  </a:lnTo>
                  <a:lnTo>
                    <a:pt x="9151" y="82175"/>
                  </a:lnTo>
                  <a:lnTo>
                    <a:pt x="23941" y="70620"/>
                  </a:lnTo>
                  <a:lnTo>
                    <a:pt x="29580" y="65721"/>
                  </a:lnTo>
                  <a:lnTo>
                    <a:pt x="34016" y="61100"/>
                  </a:lnTo>
                  <a:lnTo>
                    <a:pt x="36142" y="58142"/>
                  </a:lnTo>
                  <a:lnTo>
                    <a:pt x="36697" y="56385"/>
                  </a:lnTo>
                  <a:lnTo>
                    <a:pt x="36789" y="55738"/>
                  </a:lnTo>
                  <a:lnTo>
                    <a:pt x="36697" y="54259"/>
                  </a:lnTo>
                  <a:lnTo>
                    <a:pt x="35495" y="50192"/>
                  </a:lnTo>
                  <a:lnTo>
                    <a:pt x="32260" y="42058"/>
                  </a:lnTo>
                  <a:lnTo>
                    <a:pt x="23386" y="23109"/>
                  </a:lnTo>
                  <a:lnTo>
                    <a:pt x="18765" y="13773"/>
                  </a:lnTo>
                  <a:lnTo>
                    <a:pt x="17840" y="11832"/>
                  </a:lnTo>
                  <a:lnTo>
                    <a:pt x="15807" y="8504"/>
                  </a:lnTo>
                  <a:lnTo>
                    <a:pt x="13588" y="5731"/>
                  </a:lnTo>
                  <a:lnTo>
                    <a:pt x="11185" y="3420"/>
                  </a:lnTo>
                  <a:lnTo>
                    <a:pt x="8782" y="1756"/>
                  </a:lnTo>
                  <a:lnTo>
                    <a:pt x="6286" y="647"/>
                  </a:lnTo>
                  <a:lnTo>
                    <a:pt x="36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681;p59">
              <a:extLst>
                <a:ext uri="{FF2B5EF4-FFF2-40B4-BE49-F238E27FC236}">
                  <a16:creationId xmlns:a16="http://schemas.microsoft.com/office/drawing/2014/main" id="{049FD57C-E150-87B5-C189-06261A34AE6C}"/>
                </a:ext>
              </a:extLst>
            </p:cNvPr>
            <p:cNvSpPr/>
            <p:nvPr/>
          </p:nvSpPr>
          <p:spPr>
            <a:xfrm>
              <a:off x="8497600" y="215000"/>
              <a:ext cx="903575" cy="1356500"/>
            </a:xfrm>
            <a:custGeom>
              <a:avLst/>
              <a:gdLst/>
              <a:ahLst/>
              <a:cxnLst/>
              <a:rect l="l" t="t" r="r" b="b"/>
              <a:pathLst>
                <a:path w="36143" h="54260" extrusionOk="0">
                  <a:moveTo>
                    <a:pt x="2219" y="1"/>
                  </a:moveTo>
                  <a:lnTo>
                    <a:pt x="0" y="186"/>
                  </a:lnTo>
                  <a:lnTo>
                    <a:pt x="9614" y="39933"/>
                  </a:lnTo>
                  <a:lnTo>
                    <a:pt x="17748" y="54260"/>
                  </a:lnTo>
                  <a:lnTo>
                    <a:pt x="20244" y="53983"/>
                  </a:lnTo>
                  <a:lnTo>
                    <a:pt x="24588" y="52873"/>
                  </a:lnTo>
                  <a:lnTo>
                    <a:pt x="28101" y="51210"/>
                  </a:lnTo>
                  <a:lnTo>
                    <a:pt x="30966" y="49268"/>
                  </a:lnTo>
                  <a:lnTo>
                    <a:pt x="34016" y="46311"/>
                  </a:lnTo>
                  <a:lnTo>
                    <a:pt x="35957" y="43353"/>
                  </a:lnTo>
                  <a:lnTo>
                    <a:pt x="36142" y="42983"/>
                  </a:lnTo>
                  <a:lnTo>
                    <a:pt x="31521" y="32723"/>
                  </a:lnTo>
                  <a:lnTo>
                    <a:pt x="25327" y="19689"/>
                  </a:lnTo>
                  <a:lnTo>
                    <a:pt x="21260" y="11832"/>
                  </a:lnTo>
                  <a:lnTo>
                    <a:pt x="19227" y="8227"/>
                  </a:lnTo>
                  <a:lnTo>
                    <a:pt x="18487" y="7026"/>
                  </a:lnTo>
                  <a:lnTo>
                    <a:pt x="16546" y="4992"/>
                  </a:lnTo>
                  <a:lnTo>
                    <a:pt x="14235" y="3328"/>
                  </a:lnTo>
                  <a:lnTo>
                    <a:pt x="11555" y="1942"/>
                  </a:lnTo>
                  <a:lnTo>
                    <a:pt x="7488" y="648"/>
                  </a:lnTo>
                  <a:lnTo>
                    <a:pt x="22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682;p59">
              <a:extLst>
                <a:ext uri="{FF2B5EF4-FFF2-40B4-BE49-F238E27FC236}">
                  <a16:creationId xmlns:a16="http://schemas.microsoft.com/office/drawing/2014/main" id="{BE1630AC-7527-F22C-F77C-906B567FA429}"/>
                </a:ext>
              </a:extLst>
            </p:cNvPr>
            <p:cNvSpPr/>
            <p:nvPr/>
          </p:nvSpPr>
          <p:spPr>
            <a:xfrm>
              <a:off x="7808950" y="-103900"/>
              <a:ext cx="524600" cy="617025"/>
            </a:xfrm>
            <a:custGeom>
              <a:avLst/>
              <a:gdLst/>
              <a:ahLst/>
              <a:cxnLst/>
              <a:rect l="l" t="t" r="r" b="b"/>
              <a:pathLst>
                <a:path w="20984" h="24681" extrusionOk="0">
                  <a:moveTo>
                    <a:pt x="20336" y="1"/>
                  </a:moveTo>
                  <a:lnTo>
                    <a:pt x="1" y="4438"/>
                  </a:lnTo>
                  <a:lnTo>
                    <a:pt x="925" y="24681"/>
                  </a:lnTo>
                  <a:lnTo>
                    <a:pt x="20983" y="23572"/>
                  </a:lnTo>
                  <a:lnTo>
                    <a:pt x="203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683;p59">
              <a:extLst>
                <a:ext uri="{FF2B5EF4-FFF2-40B4-BE49-F238E27FC236}">
                  <a16:creationId xmlns:a16="http://schemas.microsoft.com/office/drawing/2014/main" id="{7A6224CA-37B1-FBB9-7616-AAB6A7A1BFF3}"/>
                </a:ext>
              </a:extLst>
            </p:cNvPr>
            <p:cNvSpPr/>
            <p:nvPr/>
          </p:nvSpPr>
          <p:spPr>
            <a:xfrm>
              <a:off x="7185025" y="219625"/>
              <a:ext cx="1682325" cy="2551225"/>
            </a:xfrm>
            <a:custGeom>
              <a:avLst/>
              <a:gdLst/>
              <a:ahLst/>
              <a:cxnLst/>
              <a:rect l="l" t="t" r="r" b="b"/>
              <a:pathLst>
                <a:path w="67293" h="102049" extrusionOk="0">
                  <a:moveTo>
                    <a:pt x="45663" y="1"/>
                  </a:moveTo>
                  <a:lnTo>
                    <a:pt x="45478" y="555"/>
                  </a:lnTo>
                  <a:lnTo>
                    <a:pt x="44277" y="1664"/>
                  </a:lnTo>
                  <a:lnTo>
                    <a:pt x="42428" y="2496"/>
                  </a:lnTo>
                  <a:lnTo>
                    <a:pt x="40025" y="3143"/>
                  </a:lnTo>
                  <a:lnTo>
                    <a:pt x="35588" y="3513"/>
                  </a:lnTo>
                  <a:lnTo>
                    <a:pt x="28840" y="3143"/>
                  </a:lnTo>
                  <a:lnTo>
                    <a:pt x="25512" y="2589"/>
                  </a:lnTo>
                  <a:lnTo>
                    <a:pt x="17193" y="4622"/>
                  </a:lnTo>
                  <a:lnTo>
                    <a:pt x="9336" y="6748"/>
                  </a:lnTo>
                  <a:lnTo>
                    <a:pt x="8135" y="7118"/>
                  </a:lnTo>
                  <a:lnTo>
                    <a:pt x="6101" y="8412"/>
                  </a:lnTo>
                  <a:lnTo>
                    <a:pt x="4437" y="10261"/>
                  </a:lnTo>
                  <a:lnTo>
                    <a:pt x="3143" y="12849"/>
                  </a:lnTo>
                  <a:lnTo>
                    <a:pt x="2034" y="16177"/>
                  </a:lnTo>
                  <a:lnTo>
                    <a:pt x="1202" y="20521"/>
                  </a:lnTo>
                  <a:lnTo>
                    <a:pt x="278" y="28933"/>
                  </a:lnTo>
                  <a:lnTo>
                    <a:pt x="0" y="36235"/>
                  </a:lnTo>
                  <a:lnTo>
                    <a:pt x="0" y="56940"/>
                  </a:lnTo>
                  <a:lnTo>
                    <a:pt x="0" y="97150"/>
                  </a:lnTo>
                  <a:lnTo>
                    <a:pt x="2126" y="98259"/>
                  </a:lnTo>
                  <a:lnTo>
                    <a:pt x="6840" y="99923"/>
                  </a:lnTo>
                  <a:lnTo>
                    <a:pt x="11924" y="101032"/>
                  </a:lnTo>
                  <a:lnTo>
                    <a:pt x="17286" y="101679"/>
                  </a:lnTo>
                  <a:lnTo>
                    <a:pt x="25512" y="102049"/>
                  </a:lnTo>
                  <a:lnTo>
                    <a:pt x="36235" y="101587"/>
                  </a:lnTo>
                  <a:lnTo>
                    <a:pt x="41041" y="101124"/>
                  </a:lnTo>
                  <a:lnTo>
                    <a:pt x="44554" y="100755"/>
                  </a:lnTo>
                  <a:lnTo>
                    <a:pt x="50377" y="99553"/>
                  </a:lnTo>
                  <a:lnTo>
                    <a:pt x="54907" y="98166"/>
                  </a:lnTo>
                  <a:lnTo>
                    <a:pt x="58234" y="96595"/>
                  </a:lnTo>
                  <a:lnTo>
                    <a:pt x="61562" y="94377"/>
                  </a:lnTo>
                  <a:lnTo>
                    <a:pt x="63318" y="92343"/>
                  </a:lnTo>
                  <a:lnTo>
                    <a:pt x="63411" y="92158"/>
                  </a:lnTo>
                  <a:lnTo>
                    <a:pt x="62948" y="84394"/>
                  </a:lnTo>
                  <a:lnTo>
                    <a:pt x="63133" y="72562"/>
                  </a:lnTo>
                  <a:lnTo>
                    <a:pt x="63411" y="64982"/>
                  </a:lnTo>
                  <a:lnTo>
                    <a:pt x="63503" y="61747"/>
                  </a:lnTo>
                  <a:lnTo>
                    <a:pt x="64335" y="55184"/>
                  </a:lnTo>
                  <a:lnTo>
                    <a:pt x="66091" y="45016"/>
                  </a:lnTo>
                  <a:lnTo>
                    <a:pt x="66831" y="37806"/>
                  </a:lnTo>
                  <a:lnTo>
                    <a:pt x="67200" y="32538"/>
                  </a:lnTo>
                  <a:lnTo>
                    <a:pt x="67293" y="23664"/>
                  </a:lnTo>
                  <a:lnTo>
                    <a:pt x="66831" y="16731"/>
                  </a:lnTo>
                  <a:lnTo>
                    <a:pt x="65999" y="11832"/>
                  </a:lnTo>
                  <a:lnTo>
                    <a:pt x="65629" y="10261"/>
                  </a:lnTo>
                  <a:lnTo>
                    <a:pt x="65259" y="9244"/>
                  </a:lnTo>
                  <a:lnTo>
                    <a:pt x="64335" y="7303"/>
                  </a:lnTo>
                  <a:lnTo>
                    <a:pt x="62856" y="5454"/>
                  </a:lnTo>
                  <a:lnTo>
                    <a:pt x="61285" y="3790"/>
                  </a:lnTo>
                  <a:lnTo>
                    <a:pt x="59251" y="2404"/>
                  </a:lnTo>
                  <a:lnTo>
                    <a:pt x="57125" y="1295"/>
                  </a:lnTo>
                  <a:lnTo>
                    <a:pt x="54722" y="463"/>
                  </a:lnTo>
                  <a:lnTo>
                    <a:pt x="521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684;p59">
              <a:extLst>
                <a:ext uri="{FF2B5EF4-FFF2-40B4-BE49-F238E27FC236}">
                  <a16:creationId xmlns:a16="http://schemas.microsoft.com/office/drawing/2014/main" id="{6A9937BC-0AF5-B5D7-1C41-52FB8DB82DB8}"/>
                </a:ext>
              </a:extLst>
            </p:cNvPr>
            <p:cNvSpPr/>
            <p:nvPr/>
          </p:nvSpPr>
          <p:spPr>
            <a:xfrm>
              <a:off x="7434600" y="101775"/>
              <a:ext cx="295800" cy="281950"/>
            </a:xfrm>
            <a:custGeom>
              <a:avLst/>
              <a:gdLst/>
              <a:ahLst/>
              <a:cxnLst/>
              <a:rect l="l" t="t" r="r" b="b"/>
              <a:pathLst>
                <a:path w="11832" h="11278" extrusionOk="0">
                  <a:moveTo>
                    <a:pt x="11000" y="0"/>
                  </a:moveTo>
                  <a:lnTo>
                    <a:pt x="9151" y="278"/>
                  </a:lnTo>
                  <a:lnTo>
                    <a:pt x="7303" y="832"/>
                  </a:lnTo>
                  <a:lnTo>
                    <a:pt x="5546" y="1849"/>
                  </a:lnTo>
                  <a:lnTo>
                    <a:pt x="3882" y="3328"/>
                  </a:lnTo>
                  <a:lnTo>
                    <a:pt x="2496" y="4992"/>
                  </a:lnTo>
                  <a:lnTo>
                    <a:pt x="1202" y="7303"/>
                  </a:lnTo>
                  <a:lnTo>
                    <a:pt x="278" y="9798"/>
                  </a:lnTo>
                  <a:lnTo>
                    <a:pt x="0" y="11277"/>
                  </a:lnTo>
                  <a:lnTo>
                    <a:pt x="3698" y="10261"/>
                  </a:lnTo>
                  <a:lnTo>
                    <a:pt x="118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685;p59">
              <a:extLst>
                <a:ext uri="{FF2B5EF4-FFF2-40B4-BE49-F238E27FC236}">
                  <a16:creationId xmlns:a16="http://schemas.microsoft.com/office/drawing/2014/main" id="{239F64AF-FA0D-F7B4-E7CD-FDB8B6BFFC26}"/>
                </a:ext>
              </a:extLst>
            </p:cNvPr>
            <p:cNvSpPr/>
            <p:nvPr/>
          </p:nvSpPr>
          <p:spPr>
            <a:xfrm>
              <a:off x="7434600" y="101775"/>
              <a:ext cx="295800" cy="281950"/>
            </a:xfrm>
            <a:custGeom>
              <a:avLst/>
              <a:gdLst/>
              <a:ahLst/>
              <a:cxnLst/>
              <a:rect l="l" t="t" r="r" b="b"/>
              <a:pathLst>
                <a:path w="11832" h="11278" extrusionOk="0">
                  <a:moveTo>
                    <a:pt x="11000" y="0"/>
                  </a:moveTo>
                  <a:lnTo>
                    <a:pt x="9151" y="278"/>
                  </a:lnTo>
                  <a:lnTo>
                    <a:pt x="7303" y="832"/>
                  </a:lnTo>
                  <a:lnTo>
                    <a:pt x="5546" y="1849"/>
                  </a:lnTo>
                  <a:lnTo>
                    <a:pt x="3882" y="3328"/>
                  </a:lnTo>
                  <a:lnTo>
                    <a:pt x="2496" y="4992"/>
                  </a:lnTo>
                  <a:lnTo>
                    <a:pt x="1202" y="7303"/>
                  </a:lnTo>
                  <a:lnTo>
                    <a:pt x="278" y="9798"/>
                  </a:lnTo>
                  <a:lnTo>
                    <a:pt x="0" y="11277"/>
                  </a:lnTo>
                  <a:lnTo>
                    <a:pt x="3698" y="10261"/>
                  </a:lnTo>
                  <a:lnTo>
                    <a:pt x="1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686;p59">
              <a:extLst>
                <a:ext uri="{FF2B5EF4-FFF2-40B4-BE49-F238E27FC236}">
                  <a16:creationId xmlns:a16="http://schemas.microsoft.com/office/drawing/2014/main" id="{0E514751-4982-2484-F7E3-F4DE26F1CB3F}"/>
                </a:ext>
              </a:extLst>
            </p:cNvPr>
            <p:cNvSpPr/>
            <p:nvPr/>
          </p:nvSpPr>
          <p:spPr>
            <a:xfrm>
              <a:off x="7529350" y="39375"/>
              <a:ext cx="1076875" cy="591600"/>
            </a:xfrm>
            <a:custGeom>
              <a:avLst/>
              <a:gdLst/>
              <a:ahLst/>
              <a:cxnLst/>
              <a:rect l="l" t="t" r="r" b="b"/>
              <a:pathLst>
                <a:path w="43075" h="23664" extrusionOk="0">
                  <a:moveTo>
                    <a:pt x="31705" y="1"/>
                  </a:moveTo>
                  <a:lnTo>
                    <a:pt x="31705" y="1664"/>
                  </a:lnTo>
                  <a:lnTo>
                    <a:pt x="31705" y="1849"/>
                  </a:lnTo>
                  <a:lnTo>
                    <a:pt x="30966" y="2959"/>
                  </a:lnTo>
                  <a:lnTo>
                    <a:pt x="29579" y="3790"/>
                  </a:lnTo>
                  <a:lnTo>
                    <a:pt x="28378" y="4160"/>
                  </a:lnTo>
                  <a:lnTo>
                    <a:pt x="26991" y="4530"/>
                  </a:lnTo>
                  <a:lnTo>
                    <a:pt x="22554" y="4992"/>
                  </a:lnTo>
                  <a:lnTo>
                    <a:pt x="17378" y="4992"/>
                  </a:lnTo>
                  <a:lnTo>
                    <a:pt x="12941" y="4530"/>
                  </a:lnTo>
                  <a:lnTo>
                    <a:pt x="11462" y="4160"/>
                  </a:lnTo>
                  <a:lnTo>
                    <a:pt x="11370" y="1387"/>
                  </a:lnTo>
                  <a:lnTo>
                    <a:pt x="9798" y="1664"/>
                  </a:lnTo>
                  <a:lnTo>
                    <a:pt x="7025" y="3051"/>
                  </a:lnTo>
                  <a:lnTo>
                    <a:pt x="5916" y="4068"/>
                  </a:lnTo>
                  <a:lnTo>
                    <a:pt x="4807" y="5085"/>
                  </a:lnTo>
                  <a:lnTo>
                    <a:pt x="2681" y="7950"/>
                  </a:lnTo>
                  <a:lnTo>
                    <a:pt x="370" y="12017"/>
                  </a:lnTo>
                  <a:lnTo>
                    <a:pt x="0" y="12757"/>
                  </a:lnTo>
                  <a:lnTo>
                    <a:pt x="2126" y="15807"/>
                  </a:lnTo>
                  <a:lnTo>
                    <a:pt x="3143" y="17009"/>
                  </a:lnTo>
                  <a:lnTo>
                    <a:pt x="6563" y="19597"/>
                  </a:lnTo>
                  <a:lnTo>
                    <a:pt x="10538" y="21446"/>
                  </a:lnTo>
                  <a:lnTo>
                    <a:pt x="13680" y="22370"/>
                  </a:lnTo>
                  <a:lnTo>
                    <a:pt x="17378" y="23109"/>
                  </a:lnTo>
                  <a:lnTo>
                    <a:pt x="21537" y="23664"/>
                  </a:lnTo>
                  <a:lnTo>
                    <a:pt x="26159" y="23664"/>
                  </a:lnTo>
                  <a:lnTo>
                    <a:pt x="30319" y="23109"/>
                  </a:lnTo>
                  <a:lnTo>
                    <a:pt x="33924" y="21908"/>
                  </a:lnTo>
                  <a:lnTo>
                    <a:pt x="36882" y="20336"/>
                  </a:lnTo>
                  <a:lnTo>
                    <a:pt x="39192" y="18580"/>
                  </a:lnTo>
                  <a:lnTo>
                    <a:pt x="41134" y="16731"/>
                  </a:lnTo>
                  <a:lnTo>
                    <a:pt x="42243" y="14975"/>
                  </a:lnTo>
                  <a:lnTo>
                    <a:pt x="42982" y="13404"/>
                  </a:lnTo>
                  <a:lnTo>
                    <a:pt x="43075" y="12849"/>
                  </a:lnTo>
                  <a:lnTo>
                    <a:pt x="42890" y="11555"/>
                  </a:lnTo>
                  <a:lnTo>
                    <a:pt x="41781" y="8412"/>
                  </a:lnTo>
                  <a:lnTo>
                    <a:pt x="40024" y="5177"/>
                  </a:lnTo>
                  <a:lnTo>
                    <a:pt x="38083" y="2496"/>
                  </a:lnTo>
                  <a:lnTo>
                    <a:pt x="37251" y="1664"/>
                  </a:lnTo>
                  <a:lnTo>
                    <a:pt x="35957" y="925"/>
                  </a:lnTo>
                  <a:lnTo>
                    <a:pt x="331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687;p59">
              <a:extLst>
                <a:ext uri="{FF2B5EF4-FFF2-40B4-BE49-F238E27FC236}">
                  <a16:creationId xmlns:a16="http://schemas.microsoft.com/office/drawing/2014/main" id="{334300FE-DB8D-10E0-2828-0253432CF5DF}"/>
                </a:ext>
              </a:extLst>
            </p:cNvPr>
            <p:cNvSpPr/>
            <p:nvPr/>
          </p:nvSpPr>
          <p:spPr>
            <a:xfrm>
              <a:off x="7529350" y="39375"/>
              <a:ext cx="1076875" cy="591600"/>
            </a:xfrm>
            <a:custGeom>
              <a:avLst/>
              <a:gdLst/>
              <a:ahLst/>
              <a:cxnLst/>
              <a:rect l="l" t="t" r="r" b="b"/>
              <a:pathLst>
                <a:path w="43075" h="23664" extrusionOk="0">
                  <a:moveTo>
                    <a:pt x="31705" y="1"/>
                  </a:moveTo>
                  <a:lnTo>
                    <a:pt x="31705" y="1664"/>
                  </a:lnTo>
                  <a:lnTo>
                    <a:pt x="31705" y="1849"/>
                  </a:lnTo>
                  <a:lnTo>
                    <a:pt x="30966" y="2959"/>
                  </a:lnTo>
                  <a:lnTo>
                    <a:pt x="29579" y="3790"/>
                  </a:lnTo>
                  <a:lnTo>
                    <a:pt x="28378" y="4160"/>
                  </a:lnTo>
                  <a:lnTo>
                    <a:pt x="26991" y="4530"/>
                  </a:lnTo>
                  <a:lnTo>
                    <a:pt x="22554" y="4992"/>
                  </a:lnTo>
                  <a:lnTo>
                    <a:pt x="17378" y="4992"/>
                  </a:lnTo>
                  <a:lnTo>
                    <a:pt x="12941" y="4530"/>
                  </a:lnTo>
                  <a:lnTo>
                    <a:pt x="11462" y="4160"/>
                  </a:lnTo>
                  <a:lnTo>
                    <a:pt x="11370" y="1387"/>
                  </a:lnTo>
                  <a:lnTo>
                    <a:pt x="9798" y="1664"/>
                  </a:lnTo>
                  <a:lnTo>
                    <a:pt x="7025" y="3051"/>
                  </a:lnTo>
                  <a:lnTo>
                    <a:pt x="5916" y="4068"/>
                  </a:lnTo>
                  <a:lnTo>
                    <a:pt x="4807" y="5085"/>
                  </a:lnTo>
                  <a:lnTo>
                    <a:pt x="2681" y="7950"/>
                  </a:lnTo>
                  <a:lnTo>
                    <a:pt x="370" y="12017"/>
                  </a:lnTo>
                  <a:lnTo>
                    <a:pt x="0" y="12757"/>
                  </a:lnTo>
                  <a:lnTo>
                    <a:pt x="2126" y="15807"/>
                  </a:lnTo>
                  <a:lnTo>
                    <a:pt x="3143" y="17009"/>
                  </a:lnTo>
                  <a:lnTo>
                    <a:pt x="6563" y="19597"/>
                  </a:lnTo>
                  <a:lnTo>
                    <a:pt x="10538" y="21446"/>
                  </a:lnTo>
                  <a:lnTo>
                    <a:pt x="13680" y="22370"/>
                  </a:lnTo>
                  <a:lnTo>
                    <a:pt x="17378" y="23109"/>
                  </a:lnTo>
                  <a:lnTo>
                    <a:pt x="21537" y="23664"/>
                  </a:lnTo>
                  <a:lnTo>
                    <a:pt x="26159" y="23664"/>
                  </a:lnTo>
                  <a:lnTo>
                    <a:pt x="30319" y="23109"/>
                  </a:lnTo>
                  <a:lnTo>
                    <a:pt x="33924" y="21908"/>
                  </a:lnTo>
                  <a:lnTo>
                    <a:pt x="36882" y="20336"/>
                  </a:lnTo>
                  <a:lnTo>
                    <a:pt x="39192" y="18580"/>
                  </a:lnTo>
                  <a:lnTo>
                    <a:pt x="41134" y="16731"/>
                  </a:lnTo>
                  <a:lnTo>
                    <a:pt x="42243" y="14975"/>
                  </a:lnTo>
                  <a:lnTo>
                    <a:pt x="42982" y="13404"/>
                  </a:lnTo>
                  <a:lnTo>
                    <a:pt x="43075" y="12849"/>
                  </a:lnTo>
                  <a:lnTo>
                    <a:pt x="42890" y="11555"/>
                  </a:lnTo>
                  <a:lnTo>
                    <a:pt x="41781" y="8412"/>
                  </a:lnTo>
                  <a:lnTo>
                    <a:pt x="40024" y="5177"/>
                  </a:lnTo>
                  <a:lnTo>
                    <a:pt x="38083" y="2496"/>
                  </a:lnTo>
                  <a:lnTo>
                    <a:pt x="37251" y="1664"/>
                  </a:lnTo>
                  <a:lnTo>
                    <a:pt x="35957" y="925"/>
                  </a:lnTo>
                  <a:lnTo>
                    <a:pt x="331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688;p59">
              <a:extLst>
                <a:ext uri="{FF2B5EF4-FFF2-40B4-BE49-F238E27FC236}">
                  <a16:creationId xmlns:a16="http://schemas.microsoft.com/office/drawing/2014/main" id="{D31CDA9F-8C0D-2D5A-AD92-686C192B5BA4}"/>
                </a:ext>
              </a:extLst>
            </p:cNvPr>
            <p:cNvSpPr/>
            <p:nvPr/>
          </p:nvSpPr>
          <p:spPr>
            <a:xfrm>
              <a:off x="7365275" y="-614600"/>
              <a:ext cx="106325" cy="233425"/>
            </a:xfrm>
            <a:custGeom>
              <a:avLst/>
              <a:gdLst/>
              <a:ahLst/>
              <a:cxnLst/>
              <a:rect l="l" t="t" r="r" b="b"/>
              <a:pathLst>
                <a:path w="4253" h="9337" extrusionOk="0">
                  <a:moveTo>
                    <a:pt x="4252" y="1"/>
                  </a:moveTo>
                  <a:lnTo>
                    <a:pt x="3698" y="925"/>
                  </a:lnTo>
                  <a:lnTo>
                    <a:pt x="1109" y="5177"/>
                  </a:lnTo>
                  <a:lnTo>
                    <a:pt x="0" y="7488"/>
                  </a:lnTo>
                  <a:lnTo>
                    <a:pt x="0" y="7950"/>
                  </a:lnTo>
                  <a:lnTo>
                    <a:pt x="832" y="8505"/>
                  </a:lnTo>
                  <a:lnTo>
                    <a:pt x="3605" y="9244"/>
                  </a:lnTo>
                  <a:lnTo>
                    <a:pt x="4160" y="9336"/>
                  </a:lnTo>
                  <a:lnTo>
                    <a:pt x="42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689;p59">
              <a:extLst>
                <a:ext uri="{FF2B5EF4-FFF2-40B4-BE49-F238E27FC236}">
                  <a16:creationId xmlns:a16="http://schemas.microsoft.com/office/drawing/2014/main" id="{A700D6C0-F894-CDED-CAA1-B5CBD10A5C03}"/>
                </a:ext>
              </a:extLst>
            </p:cNvPr>
            <p:cNvSpPr/>
            <p:nvPr/>
          </p:nvSpPr>
          <p:spPr>
            <a:xfrm>
              <a:off x="7448450" y="-1139175"/>
              <a:ext cx="1100000" cy="1178575"/>
            </a:xfrm>
            <a:custGeom>
              <a:avLst/>
              <a:gdLst/>
              <a:ahLst/>
              <a:cxnLst/>
              <a:rect l="l" t="t" r="r" b="b"/>
              <a:pathLst>
                <a:path w="44000" h="47143" extrusionOk="0">
                  <a:moveTo>
                    <a:pt x="21446" y="1"/>
                  </a:moveTo>
                  <a:lnTo>
                    <a:pt x="15992" y="555"/>
                  </a:lnTo>
                  <a:lnTo>
                    <a:pt x="14143" y="925"/>
                  </a:lnTo>
                  <a:lnTo>
                    <a:pt x="12480" y="1387"/>
                  </a:lnTo>
                  <a:lnTo>
                    <a:pt x="9337" y="2219"/>
                  </a:lnTo>
                  <a:lnTo>
                    <a:pt x="6749" y="3421"/>
                  </a:lnTo>
                  <a:lnTo>
                    <a:pt x="4623" y="5085"/>
                  </a:lnTo>
                  <a:lnTo>
                    <a:pt x="2959" y="7396"/>
                  </a:lnTo>
                  <a:lnTo>
                    <a:pt x="1665" y="10446"/>
                  </a:lnTo>
                  <a:lnTo>
                    <a:pt x="833" y="14328"/>
                  </a:lnTo>
                  <a:lnTo>
                    <a:pt x="278" y="19320"/>
                  </a:lnTo>
                  <a:lnTo>
                    <a:pt x="93" y="22278"/>
                  </a:lnTo>
                  <a:lnTo>
                    <a:pt x="1" y="28009"/>
                  </a:lnTo>
                  <a:lnTo>
                    <a:pt x="371" y="36328"/>
                  </a:lnTo>
                  <a:lnTo>
                    <a:pt x="1387" y="41781"/>
                  </a:lnTo>
                  <a:lnTo>
                    <a:pt x="2866" y="44924"/>
                  </a:lnTo>
                  <a:lnTo>
                    <a:pt x="3606" y="45849"/>
                  </a:lnTo>
                  <a:lnTo>
                    <a:pt x="4438" y="46311"/>
                  </a:lnTo>
                  <a:lnTo>
                    <a:pt x="7396" y="46958"/>
                  </a:lnTo>
                  <a:lnTo>
                    <a:pt x="11370" y="47143"/>
                  </a:lnTo>
                  <a:lnTo>
                    <a:pt x="15345" y="46865"/>
                  </a:lnTo>
                  <a:lnTo>
                    <a:pt x="16916" y="46403"/>
                  </a:lnTo>
                  <a:lnTo>
                    <a:pt x="19042" y="45849"/>
                  </a:lnTo>
                  <a:lnTo>
                    <a:pt x="24589" y="43815"/>
                  </a:lnTo>
                  <a:lnTo>
                    <a:pt x="29118" y="41412"/>
                  </a:lnTo>
                  <a:lnTo>
                    <a:pt x="32168" y="39378"/>
                  </a:lnTo>
                  <a:lnTo>
                    <a:pt x="35034" y="37160"/>
                  </a:lnTo>
                  <a:lnTo>
                    <a:pt x="37437" y="34479"/>
                  </a:lnTo>
                  <a:lnTo>
                    <a:pt x="38546" y="33092"/>
                  </a:lnTo>
                  <a:lnTo>
                    <a:pt x="39655" y="31244"/>
                  </a:lnTo>
                  <a:lnTo>
                    <a:pt x="41597" y="27454"/>
                  </a:lnTo>
                  <a:lnTo>
                    <a:pt x="42983" y="23479"/>
                  </a:lnTo>
                  <a:lnTo>
                    <a:pt x="43815" y="19505"/>
                  </a:lnTo>
                  <a:lnTo>
                    <a:pt x="44000" y="15715"/>
                  </a:lnTo>
                  <a:lnTo>
                    <a:pt x="43630" y="12202"/>
                  </a:lnTo>
                  <a:lnTo>
                    <a:pt x="42613" y="9059"/>
                  </a:lnTo>
                  <a:lnTo>
                    <a:pt x="40857" y="6379"/>
                  </a:lnTo>
                  <a:lnTo>
                    <a:pt x="39655" y="5362"/>
                  </a:lnTo>
                  <a:lnTo>
                    <a:pt x="37899" y="4068"/>
                  </a:lnTo>
                  <a:lnTo>
                    <a:pt x="34202" y="2127"/>
                  </a:lnTo>
                  <a:lnTo>
                    <a:pt x="30412" y="833"/>
                  </a:lnTo>
                  <a:lnTo>
                    <a:pt x="26715" y="186"/>
                  </a:lnTo>
                  <a:lnTo>
                    <a:pt x="21446" y="1"/>
                  </a:ln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690;p59">
              <a:extLst>
                <a:ext uri="{FF2B5EF4-FFF2-40B4-BE49-F238E27FC236}">
                  <a16:creationId xmlns:a16="http://schemas.microsoft.com/office/drawing/2014/main" id="{361CC3F5-8E18-4446-80A6-9326AEE865E9}"/>
                </a:ext>
              </a:extLst>
            </p:cNvPr>
            <p:cNvSpPr/>
            <p:nvPr/>
          </p:nvSpPr>
          <p:spPr>
            <a:xfrm>
              <a:off x="7538575" y="-25325"/>
              <a:ext cx="272725" cy="64725"/>
            </a:xfrm>
            <a:custGeom>
              <a:avLst/>
              <a:gdLst/>
              <a:ahLst/>
              <a:cxnLst/>
              <a:rect l="l" t="t" r="r" b="b"/>
              <a:pathLst>
                <a:path w="10909" h="2589" extrusionOk="0">
                  <a:moveTo>
                    <a:pt x="10816" y="0"/>
                  </a:moveTo>
                  <a:lnTo>
                    <a:pt x="8227" y="832"/>
                  </a:lnTo>
                  <a:lnTo>
                    <a:pt x="2774" y="1479"/>
                  </a:lnTo>
                  <a:lnTo>
                    <a:pt x="1" y="1295"/>
                  </a:lnTo>
                  <a:lnTo>
                    <a:pt x="555" y="1664"/>
                  </a:lnTo>
                  <a:lnTo>
                    <a:pt x="2866" y="2311"/>
                  </a:lnTo>
                  <a:lnTo>
                    <a:pt x="5917" y="2589"/>
                  </a:lnTo>
                  <a:lnTo>
                    <a:pt x="9244" y="2496"/>
                  </a:lnTo>
                  <a:lnTo>
                    <a:pt x="10908" y="2311"/>
                  </a:lnTo>
                  <a:lnTo>
                    <a:pt x="108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691;p59">
              <a:extLst>
                <a:ext uri="{FF2B5EF4-FFF2-40B4-BE49-F238E27FC236}">
                  <a16:creationId xmlns:a16="http://schemas.microsoft.com/office/drawing/2014/main" id="{5C44053E-C913-E3B2-1729-AEB651AF35F9}"/>
                </a:ext>
              </a:extLst>
            </p:cNvPr>
            <p:cNvSpPr/>
            <p:nvPr/>
          </p:nvSpPr>
          <p:spPr>
            <a:xfrm>
              <a:off x="7351400" y="-1354075"/>
              <a:ext cx="1354200" cy="1363425"/>
            </a:xfrm>
            <a:custGeom>
              <a:avLst/>
              <a:gdLst/>
              <a:ahLst/>
              <a:cxnLst/>
              <a:rect l="l" t="t" r="r" b="b"/>
              <a:pathLst>
                <a:path w="54168" h="54537" extrusionOk="0">
                  <a:moveTo>
                    <a:pt x="33092" y="0"/>
                  </a:moveTo>
                  <a:lnTo>
                    <a:pt x="28563" y="463"/>
                  </a:lnTo>
                  <a:lnTo>
                    <a:pt x="22462" y="1664"/>
                  </a:lnTo>
                  <a:lnTo>
                    <a:pt x="17933" y="2126"/>
                  </a:lnTo>
                  <a:lnTo>
                    <a:pt x="14883" y="1941"/>
                  </a:lnTo>
                  <a:lnTo>
                    <a:pt x="13311" y="1664"/>
                  </a:lnTo>
                  <a:lnTo>
                    <a:pt x="11278" y="1110"/>
                  </a:lnTo>
                  <a:lnTo>
                    <a:pt x="9244" y="555"/>
                  </a:lnTo>
                  <a:lnTo>
                    <a:pt x="8505" y="278"/>
                  </a:lnTo>
                  <a:lnTo>
                    <a:pt x="7673" y="463"/>
                  </a:lnTo>
                  <a:lnTo>
                    <a:pt x="7210" y="832"/>
                  </a:lnTo>
                  <a:lnTo>
                    <a:pt x="6841" y="1757"/>
                  </a:lnTo>
                  <a:lnTo>
                    <a:pt x="6841" y="2311"/>
                  </a:lnTo>
                  <a:lnTo>
                    <a:pt x="6933" y="2958"/>
                  </a:lnTo>
                  <a:lnTo>
                    <a:pt x="7488" y="4160"/>
                  </a:lnTo>
                  <a:lnTo>
                    <a:pt x="8689" y="5824"/>
                  </a:lnTo>
                  <a:lnTo>
                    <a:pt x="9429" y="6563"/>
                  </a:lnTo>
                  <a:lnTo>
                    <a:pt x="8042" y="6656"/>
                  </a:lnTo>
                  <a:lnTo>
                    <a:pt x="5269" y="6471"/>
                  </a:lnTo>
                  <a:lnTo>
                    <a:pt x="3975" y="6193"/>
                  </a:lnTo>
                  <a:lnTo>
                    <a:pt x="3051" y="6101"/>
                  </a:lnTo>
                  <a:lnTo>
                    <a:pt x="2127" y="6193"/>
                  </a:lnTo>
                  <a:lnTo>
                    <a:pt x="1664" y="6471"/>
                  </a:lnTo>
                  <a:lnTo>
                    <a:pt x="832" y="7210"/>
                  </a:lnTo>
                  <a:lnTo>
                    <a:pt x="278" y="8042"/>
                  </a:lnTo>
                  <a:lnTo>
                    <a:pt x="1" y="9151"/>
                  </a:lnTo>
                  <a:lnTo>
                    <a:pt x="1" y="9706"/>
                  </a:lnTo>
                  <a:lnTo>
                    <a:pt x="1" y="10538"/>
                  </a:lnTo>
                  <a:lnTo>
                    <a:pt x="370" y="12202"/>
                  </a:lnTo>
                  <a:lnTo>
                    <a:pt x="1110" y="13773"/>
                  </a:lnTo>
                  <a:lnTo>
                    <a:pt x="2034" y="15160"/>
                  </a:lnTo>
                  <a:lnTo>
                    <a:pt x="2681" y="15807"/>
                  </a:lnTo>
                  <a:lnTo>
                    <a:pt x="3606" y="16361"/>
                  </a:lnTo>
                  <a:lnTo>
                    <a:pt x="5547" y="17193"/>
                  </a:lnTo>
                  <a:lnTo>
                    <a:pt x="7765" y="17748"/>
                  </a:lnTo>
                  <a:lnTo>
                    <a:pt x="9891" y="17840"/>
                  </a:lnTo>
                  <a:lnTo>
                    <a:pt x="11000" y="17748"/>
                  </a:lnTo>
                  <a:lnTo>
                    <a:pt x="11000" y="18672"/>
                  </a:lnTo>
                  <a:lnTo>
                    <a:pt x="11555" y="20521"/>
                  </a:lnTo>
                  <a:lnTo>
                    <a:pt x="12017" y="21353"/>
                  </a:lnTo>
                  <a:lnTo>
                    <a:pt x="12757" y="22462"/>
                  </a:lnTo>
                  <a:lnTo>
                    <a:pt x="14975" y="24033"/>
                  </a:lnTo>
                  <a:lnTo>
                    <a:pt x="16177" y="24403"/>
                  </a:lnTo>
                  <a:lnTo>
                    <a:pt x="15437" y="26067"/>
                  </a:lnTo>
                  <a:lnTo>
                    <a:pt x="14698" y="29395"/>
                  </a:lnTo>
                  <a:lnTo>
                    <a:pt x="14513" y="31058"/>
                  </a:lnTo>
                  <a:lnTo>
                    <a:pt x="14513" y="31613"/>
                  </a:lnTo>
                  <a:lnTo>
                    <a:pt x="14698" y="32722"/>
                  </a:lnTo>
                  <a:lnTo>
                    <a:pt x="14975" y="33277"/>
                  </a:lnTo>
                  <a:lnTo>
                    <a:pt x="15252" y="33647"/>
                  </a:lnTo>
                  <a:lnTo>
                    <a:pt x="16269" y="34016"/>
                  </a:lnTo>
                  <a:lnTo>
                    <a:pt x="16824" y="33832"/>
                  </a:lnTo>
                  <a:lnTo>
                    <a:pt x="17193" y="33554"/>
                  </a:lnTo>
                  <a:lnTo>
                    <a:pt x="17471" y="33277"/>
                  </a:lnTo>
                  <a:lnTo>
                    <a:pt x="18303" y="31428"/>
                  </a:lnTo>
                  <a:lnTo>
                    <a:pt x="19504" y="29764"/>
                  </a:lnTo>
                  <a:lnTo>
                    <a:pt x="20336" y="28840"/>
                  </a:lnTo>
                  <a:lnTo>
                    <a:pt x="22462" y="27731"/>
                  </a:lnTo>
                  <a:lnTo>
                    <a:pt x="23571" y="27454"/>
                  </a:lnTo>
                  <a:lnTo>
                    <a:pt x="24681" y="27454"/>
                  </a:lnTo>
                  <a:lnTo>
                    <a:pt x="26529" y="27823"/>
                  </a:lnTo>
                  <a:lnTo>
                    <a:pt x="27823" y="28932"/>
                  </a:lnTo>
                  <a:lnTo>
                    <a:pt x="28748" y="30411"/>
                  </a:lnTo>
                  <a:lnTo>
                    <a:pt x="29210" y="32168"/>
                  </a:lnTo>
                  <a:lnTo>
                    <a:pt x="29302" y="34016"/>
                  </a:lnTo>
                  <a:lnTo>
                    <a:pt x="29118" y="35773"/>
                  </a:lnTo>
                  <a:lnTo>
                    <a:pt x="28471" y="37344"/>
                  </a:lnTo>
                  <a:lnTo>
                    <a:pt x="28008" y="37991"/>
                  </a:lnTo>
                  <a:lnTo>
                    <a:pt x="27269" y="38915"/>
                  </a:lnTo>
                  <a:lnTo>
                    <a:pt x="25882" y="40210"/>
                  </a:lnTo>
                  <a:lnTo>
                    <a:pt x="24588" y="40764"/>
                  </a:lnTo>
                  <a:lnTo>
                    <a:pt x="23387" y="40949"/>
                  </a:lnTo>
                  <a:lnTo>
                    <a:pt x="21076" y="40210"/>
                  </a:lnTo>
                  <a:lnTo>
                    <a:pt x="20706" y="39747"/>
                  </a:lnTo>
                  <a:lnTo>
                    <a:pt x="20614" y="41688"/>
                  </a:lnTo>
                  <a:lnTo>
                    <a:pt x="21168" y="45386"/>
                  </a:lnTo>
                  <a:lnTo>
                    <a:pt x="22555" y="48898"/>
                  </a:lnTo>
                  <a:lnTo>
                    <a:pt x="24588" y="52041"/>
                  </a:lnTo>
                  <a:lnTo>
                    <a:pt x="25882" y="53520"/>
                  </a:lnTo>
                  <a:lnTo>
                    <a:pt x="27454" y="53890"/>
                  </a:lnTo>
                  <a:lnTo>
                    <a:pt x="30781" y="54445"/>
                  </a:lnTo>
                  <a:lnTo>
                    <a:pt x="34109" y="54537"/>
                  </a:lnTo>
                  <a:lnTo>
                    <a:pt x="37437" y="54167"/>
                  </a:lnTo>
                  <a:lnTo>
                    <a:pt x="39101" y="53797"/>
                  </a:lnTo>
                  <a:lnTo>
                    <a:pt x="42983" y="48714"/>
                  </a:lnTo>
                  <a:lnTo>
                    <a:pt x="47235" y="42705"/>
                  </a:lnTo>
                  <a:lnTo>
                    <a:pt x="49638" y="38731"/>
                  </a:lnTo>
                  <a:lnTo>
                    <a:pt x="50747" y="36420"/>
                  </a:lnTo>
                  <a:lnTo>
                    <a:pt x="51857" y="33832"/>
                  </a:lnTo>
                  <a:lnTo>
                    <a:pt x="53336" y="29302"/>
                  </a:lnTo>
                  <a:lnTo>
                    <a:pt x="54075" y="25143"/>
                  </a:lnTo>
                  <a:lnTo>
                    <a:pt x="54167" y="21538"/>
                  </a:lnTo>
                  <a:lnTo>
                    <a:pt x="53798" y="18302"/>
                  </a:lnTo>
                  <a:lnTo>
                    <a:pt x="52966" y="15529"/>
                  </a:lnTo>
                  <a:lnTo>
                    <a:pt x="51579" y="13311"/>
                  </a:lnTo>
                  <a:lnTo>
                    <a:pt x="50100" y="11462"/>
                  </a:lnTo>
                  <a:lnTo>
                    <a:pt x="49268" y="10815"/>
                  </a:lnTo>
                  <a:lnTo>
                    <a:pt x="49084" y="9706"/>
                  </a:lnTo>
                  <a:lnTo>
                    <a:pt x="48252" y="7672"/>
                  </a:lnTo>
                  <a:lnTo>
                    <a:pt x="47327" y="5824"/>
                  </a:lnTo>
                  <a:lnTo>
                    <a:pt x="46033" y="4437"/>
                  </a:lnTo>
                  <a:lnTo>
                    <a:pt x="43630" y="2589"/>
                  </a:lnTo>
                  <a:lnTo>
                    <a:pt x="39840" y="1017"/>
                  </a:lnTo>
                  <a:lnTo>
                    <a:pt x="37714" y="555"/>
                  </a:lnTo>
                  <a:lnTo>
                    <a:pt x="36235" y="185"/>
                  </a:lnTo>
                  <a:lnTo>
                    <a:pt x="330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692;p59">
              <a:extLst>
                <a:ext uri="{FF2B5EF4-FFF2-40B4-BE49-F238E27FC236}">
                  <a16:creationId xmlns:a16="http://schemas.microsoft.com/office/drawing/2014/main" id="{3EE5425F-46CD-030C-3E55-4EEF2D08177F}"/>
                </a:ext>
              </a:extLst>
            </p:cNvPr>
            <p:cNvSpPr/>
            <p:nvPr/>
          </p:nvSpPr>
          <p:spPr>
            <a:xfrm>
              <a:off x="8573850" y="-1162275"/>
              <a:ext cx="157175" cy="127125"/>
            </a:xfrm>
            <a:custGeom>
              <a:avLst/>
              <a:gdLst/>
              <a:ahLst/>
              <a:cxnLst/>
              <a:rect l="l" t="t" r="r" b="b"/>
              <a:pathLst>
                <a:path w="6287" h="5085" extrusionOk="0">
                  <a:moveTo>
                    <a:pt x="3513" y="0"/>
                  </a:moveTo>
                  <a:lnTo>
                    <a:pt x="2219" y="185"/>
                  </a:lnTo>
                  <a:lnTo>
                    <a:pt x="1572" y="555"/>
                  </a:lnTo>
                  <a:lnTo>
                    <a:pt x="1017" y="925"/>
                  </a:lnTo>
                  <a:lnTo>
                    <a:pt x="278" y="1942"/>
                  </a:lnTo>
                  <a:lnTo>
                    <a:pt x="1" y="3236"/>
                  </a:lnTo>
                  <a:lnTo>
                    <a:pt x="186" y="4530"/>
                  </a:lnTo>
                  <a:lnTo>
                    <a:pt x="463" y="5084"/>
                  </a:lnTo>
                  <a:lnTo>
                    <a:pt x="6286" y="1664"/>
                  </a:lnTo>
                  <a:lnTo>
                    <a:pt x="5824" y="1110"/>
                  </a:lnTo>
                  <a:lnTo>
                    <a:pt x="4807" y="370"/>
                  </a:lnTo>
                  <a:lnTo>
                    <a:pt x="351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693;p59">
              <a:extLst>
                <a:ext uri="{FF2B5EF4-FFF2-40B4-BE49-F238E27FC236}">
                  <a16:creationId xmlns:a16="http://schemas.microsoft.com/office/drawing/2014/main" id="{484658C6-046D-0135-FC44-394230352CDB}"/>
                </a:ext>
              </a:extLst>
            </p:cNvPr>
            <p:cNvSpPr/>
            <p:nvPr/>
          </p:nvSpPr>
          <p:spPr>
            <a:xfrm>
              <a:off x="6138200" y="-346550"/>
              <a:ext cx="843475" cy="2211550"/>
            </a:xfrm>
            <a:custGeom>
              <a:avLst/>
              <a:gdLst/>
              <a:ahLst/>
              <a:cxnLst/>
              <a:rect l="l" t="t" r="r" b="b"/>
              <a:pathLst>
                <a:path w="33739" h="88462" extrusionOk="0">
                  <a:moveTo>
                    <a:pt x="16269" y="1"/>
                  </a:moveTo>
                  <a:lnTo>
                    <a:pt x="15622" y="186"/>
                  </a:lnTo>
                  <a:lnTo>
                    <a:pt x="14420" y="833"/>
                  </a:lnTo>
                  <a:lnTo>
                    <a:pt x="13126" y="1387"/>
                  </a:lnTo>
                  <a:lnTo>
                    <a:pt x="11924" y="1572"/>
                  </a:lnTo>
                  <a:lnTo>
                    <a:pt x="10908" y="1850"/>
                  </a:lnTo>
                  <a:lnTo>
                    <a:pt x="9613" y="2127"/>
                  </a:lnTo>
                  <a:lnTo>
                    <a:pt x="7025" y="3051"/>
                  </a:lnTo>
                  <a:lnTo>
                    <a:pt x="5824" y="3791"/>
                  </a:lnTo>
                  <a:lnTo>
                    <a:pt x="4807" y="4345"/>
                  </a:lnTo>
                  <a:lnTo>
                    <a:pt x="3328" y="5824"/>
                  </a:lnTo>
                  <a:lnTo>
                    <a:pt x="2219" y="7673"/>
                  </a:lnTo>
                  <a:lnTo>
                    <a:pt x="1387" y="9614"/>
                  </a:lnTo>
                  <a:lnTo>
                    <a:pt x="1109" y="10723"/>
                  </a:lnTo>
                  <a:lnTo>
                    <a:pt x="555" y="13496"/>
                  </a:lnTo>
                  <a:lnTo>
                    <a:pt x="0" y="19320"/>
                  </a:lnTo>
                  <a:lnTo>
                    <a:pt x="185" y="22093"/>
                  </a:lnTo>
                  <a:lnTo>
                    <a:pt x="647" y="25883"/>
                  </a:lnTo>
                  <a:lnTo>
                    <a:pt x="1109" y="29673"/>
                  </a:lnTo>
                  <a:lnTo>
                    <a:pt x="2219" y="37992"/>
                  </a:lnTo>
                  <a:lnTo>
                    <a:pt x="2681" y="44924"/>
                  </a:lnTo>
                  <a:lnTo>
                    <a:pt x="3235" y="63781"/>
                  </a:lnTo>
                  <a:lnTo>
                    <a:pt x="3698" y="74134"/>
                  </a:lnTo>
                  <a:lnTo>
                    <a:pt x="4067" y="76907"/>
                  </a:lnTo>
                  <a:lnTo>
                    <a:pt x="4437" y="78940"/>
                  </a:lnTo>
                  <a:lnTo>
                    <a:pt x="5546" y="82360"/>
                  </a:lnTo>
                  <a:lnTo>
                    <a:pt x="7303" y="85134"/>
                  </a:lnTo>
                  <a:lnTo>
                    <a:pt x="9706" y="87260"/>
                  </a:lnTo>
                  <a:lnTo>
                    <a:pt x="11277" y="87999"/>
                  </a:lnTo>
                  <a:lnTo>
                    <a:pt x="12479" y="88461"/>
                  </a:lnTo>
                  <a:lnTo>
                    <a:pt x="15252" y="88184"/>
                  </a:lnTo>
                  <a:lnTo>
                    <a:pt x="18117" y="86890"/>
                  </a:lnTo>
                  <a:lnTo>
                    <a:pt x="21168" y="84856"/>
                  </a:lnTo>
                  <a:lnTo>
                    <a:pt x="25790" y="80974"/>
                  </a:lnTo>
                  <a:lnTo>
                    <a:pt x="31336" y="75335"/>
                  </a:lnTo>
                  <a:lnTo>
                    <a:pt x="33739" y="72932"/>
                  </a:lnTo>
                  <a:lnTo>
                    <a:pt x="22647" y="63504"/>
                  </a:lnTo>
                  <a:lnTo>
                    <a:pt x="20706" y="55832"/>
                  </a:lnTo>
                  <a:lnTo>
                    <a:pt x="18857" y="48067"/>
                  </a:lnTo>
                  <a:lnTo>
                    <a:pt x="17840" y="44370"/>
                  </a:lnTo>
                  <a:lnTo>
                    <a:pt x="16916" y="38639"/>
                  </a:lnTo>
                  <a:lnTo>
                    <a:pt x="17008" y="34849"/>
                  </a:lnTo>
                  <a:lnTo>
                    <a:pt x="17470" y="32908"/>
                  </a:lnTo>
                  <a:lnTo>
                    <a:pt x="18302" y="31336"/>
                  </a:lnTo>
                  <a:lnTo>
                    <a:pt x="19966" y="28378"/>
                  </a:lnTo>
                  <a:lnTo>
                    <a:pt x="20983" y="26992"/>
                  </a:lnTo>
                  <a:lnTo>
                    <a:pt x="22739" y="24034"/>
                  </a:lnTo>
                  <a:lnTo>
                    <a:pt x="23941" y="20799"/>
                  </a:lnTo>
                  <a:lnTo>
                    <a:pt x="24588" y="19227"/>
                  </a:lnTo>
                  <a:lnTo>
                    <a:pt x="25143" y="17656"/>
                  </a:lnTo>
                  <a:lnTo>
                    <a:pt x="25512" y="16917"/>
                  </a:lnTo>
                  <a:lnTo>
                    <a:pt x="25882" y="15715"/>
                  </a:lnTo>
                  <a:lnTo>
                    <a:pt x="25790" y="14975"/>
                  </a:lnTo>
                  <a:lnTo>
                    <a:pt x="25605" y="14421"/>
                  </a:lnTo>
                  <a:lnTo>
                    <a:pt x="25050" y="13866"/>
                  </a:lnTo>
                  <a:lnTo>
                    <a:pt x="23848" y="13866"/>
                  </a:lnTo>
                  <a:lnTo>
                    <a:pt x="21907" y="15160"/>
                  </a:lnTo>
                  <a:lnTo>
                    <a:pt x="20243" y="16824"/>
                  </a:lnTo>
                  <a:lnTo>
                    <a:pt x="19874" y="17379"/>
                  </a:lnTo>
                  <a:lnTo>
                    <a:pt x="19227" y="18396"/>
                  </a:lnTo>
                  <a:lnTo>
                    <a:pt x="18487" y="19320"/>
                  </a:lnTo>
                  <a:lnTo>
                    <a:pt x="18025" y="19874"/>
                  </a:lnTo>
                  <a:lnTo>
                    <a:pt x="16916" y="20244"/>
                  </a:lnTo>
                  <a:lnTo>
                    <a:pt x="16176" y="20152"/>
                  </a:lnTo>
                  <a:lnTo>
                    <a:pt x="15991" y="19874"/>
                  </a:lnTo>
                  <a:lnTo>
                    <a:pt x="15714" y="19320"/>
                  </a:lnTo>
                  <a:lnTo>
                    <a:pt x="15622" y="18673"/>
                  </a:lnTo>
                  <a:lnTo>
                    <a:pt x="15529" y="16824"/>
                  </a:lnTo>
                  <a:lnTo>
                    <a:pt x="15899" y="13219"/>
                  </a:lnTo>
                  <a:lnTo>
                    <a:pt x="17378" y="7858"/>
                  </a:lnTo>
                  <a:lnTo>
                    <a:pt x="18487" y="4345"/>
                  </a:lnTo>
                  <a:lnTo>
                    <a:pt x="18857" y="3421"/>
                  </a:lnTo>
                  <a:lnTo>
                    <a:pt x="18949" y="2404"/>
                  </a:lnTo>
                  <a:lnTo>
                    <a:pt x="18949" y="1850"/>
                  </a:lnTo>
                  <a:lnTo>
                    <a:pt x="18580" y="1018"/>
                  </a:lnTo>
                  <a:lnTo>
                    <a:pt x="18302" y="556"/>
                  </a:lnTo>
                  <a:lnTo>
                    <a:pt x="17655" y="186"/>
                  </a:lnTo>
                  <a:lnTo>
                    <a:pt x="16269" y="1"/>
                  </a:ln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694;p59">
              <a:extLst>
                <a:ext uri="{FF2B5EF4-FFF2-40B4-BE49-F238E27FC236}">
                  <a16:creationId xmlns:a16="http://schemas.microsoft.com/office/drawing/2014/main" id="{FCC1B399-3365-F459-53AB-AA56DACC7F8B}"/>
                </a:ext>
              </a:extLst>
            </p:cNvPr>
            <p:cNvSpPr/>
            <p:nvPr/>
          </p:nvSpPr>
          <p:spPr>
            <a:xfrm>
              <a:off x="6387775" y="1060775"/>
              <a:ext cx="256525" cy="434475"/>
            </a:xfrm>
            <a:custGeom>
              <a:avLst/>
              <a:gdLst/>
              <a:ahLst/>
              <a:cxnLst/>
              <a:rect l="l" t="t" r="r" b="b"/>
              <a:pathLst>
                <a:path w="10261" h="17379" extrusionOk="0">
                  <a:moveTo>
                    <a:pt x="10260" y="1"/>
                  </a:moveTo>
                  <a:lnTo>
                    <a:pt x="8319" y="1572"/>
                  </a:lnTo>
                  <a:lnTo>
                    <a:pt x="5177" y="4715"/>
                  </a:lnTo>
                  <a:lnTo>
                    <a:pt x="2958" y="7673"/>
                  </a:lnTo>
                  <a:lnTo>
                    <a:pt x="1479" y="10538"/>
                  </a:lnTo>
                  <a:lnTo>
                    <a:pt x="277" y="14143"/>
                  </a:lnTo>
                  <a:lnTo>
                    <a:pt x="0" y="17101"/>
                  </a:lnTo>
                  <a:lnTo>
                    <a:pt x="93" y="17379"/>
                  </a:lnTo>
                  <a:lnTo>
                    <a:pt x="555" y="15437"/>
                  </a:lnTo>
                  <a:lnTo>
                    <a:pt x="2681" y="11648"/>
                  </a:lnTo>
                  <a:lnTo>
                    <a:pt x="5546" y="8320"/>
                  </a:lnTo>
                  <a:lnTo>
                    <a:pt x="8782" y="5270"/>
                  </a:lnTo>
                  <a:lnTo>
                    <a:pt x="10260" y="4160"/>
                  </a:lnTo>
                  <a:lnTo>
                    <a:pt x="1026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695;p59">
              <a:extLst>
                <a:ext uri="{FF2B5EF4-FFF2-40B4-BE49-F238E27FC236}">
                  <a16:creationId xmlns:a16="http://schemas.microsoft.com/office/drawing/2014/main" id="{B68BCD9B-7CF9-0D18-AE12-3E07C4D5306A}"/>
                </a:ext>
              </a:extLst>
            </p:cNvPr>
            <p:cNvSpPr/>
            <p:nvPr/>
          </p:nvSpPr>
          <p:spPr>
            <a:xfrm>
              <a:off x="6498700" y="388325"/>
              <a:ext cx="986750" cy="1247900"/>
            </a:xfrm>
            <a:custGeom>
              <a:avLst/>
              <a:gdLst/>
              <a:ahLst/>
              <a:cxnLst/>
              <a:rect l="l" t="t" r="r" b="b"/>
              <a:pathLst>
                <a:path w="39470" h="49916" extrusionOk="0">
                  <a:moveTo>
                    <a:pt x="36419" y="0"/>
                  </a:moveTo>
                  <a:lnTo>
                    <a:pt x="34940" y="185"/>
                  </a:lnTo>
                  <a:lnTo>
                    <a:pt x="31058" y="740"/>
                  </a:lnTo>
                  <a:lnTo>
                    <a:pt x="26714" y="2219"/>
                  </a:lnTo>
                  <a:lnTo>
                    <a:pt x="23109" y="4345"/>
                  </a:lnTo>
                  <a:lnTo>
                    <a:pt x="20705" y="6378"/>
                  </a:lnTo>
                  <a:lnTo>
                    <a:pt x="19411" y="7672"/>
                  </a:lnTo>
                  <a:lnTo>
                    <a:pt x="16453" y="11000"/>
                  </a:lnTo>
                  <a:lnTo>
                    <a:pt x="9983" y="19134"/>
                  </a:lnTo>
                  <a:lnTo>
                    <a:pt x="1479" y="30226"/>
                  </a:lnTo>
                  <a:lnTo>
                    <a:pt x="0" y="32260"/>
                  </a:lnTo>
                  <a:lnTo>
                    <a:pt x="92" y="32630"/>
                  </a:lnTo>
                  <a:lnTo>
                    <a:pt x="1109" y="36512"/>
                  </a:lnTo>
                  <a:lnTo>
                    <a:pt x="3143" y="40764"/>
                  </a:lnTo>
                  <a:lnTo>
                    <a:pt x="5269" y="43722"/>
                  </a:lnTo>
                  <a:lnTo>
                    <a:pt x="8042" y="46587"/>
                  </a:lnTo>
                  <a:lnTo>
                    <a:pt x="11832" y="48991"/>
                  </a:lnTo>
                  <a:lnTo>
                    <a:pt x="14143" y="49915"/>
                  </a:lnTo>
                  <a:lnTo>
                    <a:pt x="16361" y="47697"/>
                  </a:lnTo>
                  <a:lnTo>
                    <a:pt x="27453" y="36235"/>
                  </a:lnTo>
                  <a:lnTo>
                    <a:pt x="32722" y="30134"/>
                  </a:lnTo>
                  <a:lnTo>
                    <a:pt x="35310" y="26622"/>
                  </a:lnTo>
                  <a:lnTo>
                    <a:pt x="36142" y="25050"/>
                  </a:lnTo>
                  <a:lnTo>
                    <a:pt x="36882" y="23664"/>
                  </a:lnTo>
                  <a:lnTo>
                    <a:pt x="37991" y="20521"/>
                  </a:lnTo>
                  <a:lnTo>
                    <a:pt x="38823" y="17008"/>
                  </a:lnTo>
                  <a:lnTo>
                    <a:pt x="39377" y="13496"/>
                  </a:lnTo>
                  <a:lnTo>
                    <a:pt x="39470" y="9983"/>
                  </a:lnTo>
                  <a:lnTo>
                    <a:pt x="39192" y="6656"/>
                  </a:lnTo>
                  <a:lnTo>
                    <a:pt x="38453" y="3605"/>
                  </a:lnTo>
                  <a:lnTo>
                    <a:pt x="37251" y="1109"/>
                  </a:lnTo>
                  <a:lnTo>
                    <a:pt x="364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696;p59">
              <a:extLst>
                <a:ext uri="{FF2B5EF4-FFF2-40B4-BE49-F238E27FC236}">
                  <a16:creationId xmlns:a16="http://schemas.microsoft.com/office/drawing/2014/main" id="{9856949C-03DF-B1C5-3B0C-7CF132A05BE6}"/>
                </a:ext>
              </a:extLst>
            </p:cNvPr>
            <p:cNvSpPr/>
            <p:nvPr/>
          </p:nvSpPr>
          <p:spPr>
            <a:xfrm>
              <a:off x="6803725" y="-757875"/>
              <a:ext cx="476075" cy="462200"/>
            </a:xfrm>
            <a:custGeom>
              <a:avLst/>
              <a:gdLst/>
              <a:ahLst/>
              <a:cxnLst/>
              <a:rect l="l" t="t" r="r" b="b"/>
              <a:pathLst>
                <a:path w="19043" h="18488" extrusionOk="0">
                  <a:moveTo>
                    <a:pt x="0" y="1"/>
                  </a:moveTo>
                  <a:lnTo>
                    <a:pt x="6563" y="5824"/>
                  </a:lnTo>
                  <a:lnTo>
                    <a:pt x="1202" y="8505"/>
                  </a:lnTo>
                  <a:lnTo>
                    <a:pt x="13311" y="13773"/>
                  </a:lnTo>
                  <a:lnTo>
                    <a:pt x="10261" y="16731"/>
                  </a:lnTo>
                  <a:lnTo>
                    <a:pt x="19042" y="18488"/>
                  </a:lnTo>
                  <a:lnTo>
                    <a:pt x="14051" y="15807"/>
                  </a:lnTo>
                  <a:lnTo>
                    <a:pt x="16916" y="13311"/>
                  </a:lnTo>
                  <a:lnTo>
                    <a:pt x="6563" y="8505"/>
                  </a:lnTo>
                  <a:lnTo>
                    <a:pt x="11093" y="5916"/>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697;p59">
              <a:extLst>
                <a:ext uri="{FF2B5EF4-FFF2-40B4-BE49-F238E27FC236}">
                  <a16:creationId xmlns:a16="http://schemas.microsoft.com/office/drawing/2014/main" id="{39C1D37A-76FD-3F8A-34F2-C05B01450ED2}"/>
                </a:ext>
              </a:extLst>
            </p:cNvPr>
            <p:cNvSpPr/>
            <p:nvPr/>
          </p:nvSpPr>
          <p:spPr>
            <a:xfrm>
              <a:off x="7233550" y="-785600"/>
              <a:ext cx="122500" cy="325850"/>
            </a:xfrm>
            <a:custGeom>
              <a:avLst/>
              <a:gdLst/>
              <a:ahLst/>
              <a:cxnLst/>
              <a:rect l="l" t="t" r="r" b="b"/>
              <a:pathLst>
                <a:path w="4900" h="13034" extrusionOk="0">
                  <a:moveTo>
                    <a:pt x="1849" y="0"/>
                  </a:moveTo>
                  <a:lnTo>
                    <a:pt x="2773" y="4345"/>
                  </a:lnTo>
                  <a:lnTo>
                    <a:pt x="0" y="5269"/>
                  </a:lnTo>
                  <a:lnTo>
                    <a:pt x="2866" y="8597"/>
                  </a:lnTo>
                  <a:lnTo>
                    <a:pt x="1110" y="9891"/>
                  </a:lnTo>
                  <a:lnTo>
                    <a:pt x="4345" y="13034"/>
                  </a:lnTo>
                  <a:lnTo>
                    <a:pt x="2773" y="10261"/>
                  </a:lnTo>
                  <a:lnTo>
                    <a:pt x="4899" y="8874"/>
                  </a:lnTo>
                  <a:lnTo>
                    <a:pt x="1849" y="5454"/>
                  </a:lnTo>
                  <a:lnTo>
                    <a:pt x="3698" y="4622"/>
                  </a:lnTo>
                  <a:lnTo>
                    <a:pt x="1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698;p59">
              <a:extLst>
                <a:ext uri="{FF2B5EF4-FFF2-40B4-BE49-F238E27FC236}">
                  <a16:creationId xmlns:a16="http://schemas.microsoft.com/office/drawing/2014/main" id="{8529F475-EFD0-ADC3-4C45-BEB6BA07A80D}"/>
                </a:ext>
              </a:extLst>
            </p:cNvPr>
            <p:cNvSpPr/>
            <p:nvPr/>
          </p:nvSpPr>
          <p:spPr>
            <a:xfrm>
              <a:off x="6692800" y="-231000"/>
              <a:ext cx="603175" cy="175650"/>
            </a:xfrm>
            <a:custGeom>
              <a:avLst/>
              <a:gdLst/>
              <a:ahLst/>
              <a:cxnLst/>
              <a:rect l="l" t="t" r="r" b="b"/>
              <a:pathLst>
                <a:path w="24127" h="7026" extrusionOk="0">
                  <a:moveTo>
                    <a:pt x="9521" y="1"/>
                  </a:moveTo>
                  <a:lnTo>
                    <a:pt x="1" y="4622"/>
                  </a:lnTo>
                  <a:lnTo>
                    <a:pt x="8227" y="2496"/>
                  </a:lnTo>
                  <a:lnTo>
                    <a:pt x="10353" y="6656"/>
                  </a:lnTo>
                  <a:lnTo>
                    <a:pt x="15807" y="3698"/>
                  </a:lnTo>
                  <a:lnTo>
                    <a:pt x="18025" y="7026"/>
                  </a:lnTo>
                  <a:lnTo>
                    <a:pt x="24126" y="2219"/>
                  </a:lnTo>
                  <a:lnTo>
                    <a:pt x="18580" y="4622"/>
                  </a:lnTo>
                  <a:lnTo>
                    <a:pt x="16639" y="1387"/>
                  </a:lnTo>
                  <a:lnTo>
                    <a:pt x="12202" y="3883"/>
                  </a:lnTo>
                  <a:lnTo>
                    <a:pt x="95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699;p59">
              <a:extLst>
                <a:ext uri="{FF2B5EF4-FFF2-40B4-BE49-F238E27FC236}">
                  <a16:creationId xmlns:a16="http://schemas.microsoft.com/office/drawing/2014/main" id="{66DEC90C-C154-8DAB-4065-25991414225F}"/>
                </a:ext>
              </a:extLst>
            </p:cNvPr>
            <p:cNvSpPr/>
            <p:nvPr/>
          </p:nvSpPr>
          <p:spPr>
            <a:xfrm>
              <a:off x="6228325" y="1950475"/>
              <a:ext cx="311975" cy="129425"/>
            </a:xfrm>
            <a:custGeom>
              <a:avLst/>
              <a:gdLst/>
              <a:ahLst/>
              <a:cxnLst/>
              <a:rect l="l" t="t" r="r" b="b"/>
              <a:pathLst>
                <a:path w="12479" h="5177" extrusionOk="0">
                  <a:moveTo>
                    <a:pt x="555" y="0"/>
                  </a:moveTo>
                  <a:lnTo>
                    <a:pt x="277" y="185"/>
                  </a:lnTo>
                  <a:lnTo>
                    <a:pt x="0" y="462"/>
                  </a:lnTo>
                  <a:lnTo>
                    <a:pt x="0" y="1202"/>
                  </a:lnTo>
                  <a:lnTo>
                    <a:pt x="185" y="1479"/>
                  </a:lnTo>
                  <a:lnTo>
                    <a:pt x="1294" y="2681"/>
                  </a:lnTo>
                  <a:lnTo>
                    <a:pt x="3975" y="4345"/>
                  </a:lnTo>
                  <a:lnTo>
                    <a:pt x="6933" y="5177"/>
                  </a:lnTo>
                  <a:lnTo>
                    <a:pt x="10168" y="5177"/>
                  </a:lnTo>
                  <a:lnTo>
                    <a:pt x="11739" y="4807"/>
                  </a:lnTo>
                  <a:lnTo>
                    <a:pt x="11832" y="4807"/>
                  </a:lnTo>
                  <a:lnTo>
                    <a:pt x="12109" y="4622"/>
                  </a:lnTo>
                  <a:lnTo>
                    <a:pt x="12479" y="3975"/>
                  </a:lnTo>
                  <a:lnTo>
                    <a:pt x="12386" y="3605"/>
                  </a:lnTo>
                  <a:lnTo>
                    <a:pt x="12202" y="3236"/>
                  </a:lnTo>
                  <a:lnTo>
                    <a:pt x="11555" y="2958"/>
                  </a:lnTo>
                  <a:lnTo>
                    <a:pt x="11185" y="3051"/>
                  </a:lnTo>
                  <a:lnTo>
                    <a:pt x="9891" y="3420"/>
                  </a:lnTo>
                  <a:lnTo>
                    <a:pt x="7210" y="3420"/>
                  </a:lnTo>
                  <a:lnTo>
                    <a:pt x="4714" y="2681"/>
                  </a:lnTo>
                  <a:lnTo>
                    <a:pt x="2496" y="1294"/>
                  </a:lnTo>
                  <a:lnTo>
                    <a:pt x="1572" y="370"/>
                  </a:lnTo>
                  <a:lnTo>
                    <a:pt x="1294" y="93"/>
                  </a:lnTo>
                  <a:lnTo>
                    <a:pt x="5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700;p59">
              <a:extLst>
                <a:ext uri="{FF2B5EF4-FFF2-40B4-BE49-F238E27FC236}">
                  <a16:creationId xmlns:a16="http://schemas.microsoft.com/office/drawing/2014/main" id="{3885AD2E-E1DD-157A-D3DF-F46B74B1EDEF}"/>
                </a:ext>
              </a:extLst>
            </p:cNvPr>
            <p:cNvSpPr/>
            <p:nvPr/>
          </p:nvSpPr>
          <p:spPr>
            <a:xfrm>
              <a:off x="6251425" y="2102975"/>
              <a:ext cx="226500" cy="87850"/>
            </a:xfrm>
            <a:custGeom>
              <a:avLst/>
              <a:gdLst/>
              <a:ahLst/>
              <a:cxnLst/>
              <a:rect l="l" t="t" r="r" b="b"/>
              <a:pathLst>
                <a:path w="9060" h="3514" extrusionOk="0">
                  <a:moveTo>
                    <a:pt x="463" y="1"/>
                  </a:moveTo>
                  <a:lnTo>
                    <a:pt x="185" y="186"/>
                  </a:lnTo>
                  <a:lnTo>
                    <a:pt x="185" y="278"/>
                  </a:lnTo>
                  <a:lnTo>
                    <a:pt x="1" y="556"/>
                  </a:lnTo>
                  <a:lnTo>
                    <a:pt x="1" y="1295"/>
                  </a:lnTo>
                  <a:lnTo>
                    <a:pt x="278" y="1572"/>
                  </a:lnTo>
                  <a:lnTo>
                    <a:pt x="1202" y="2127"/>
                  </a:lnTo>
                  <a:lnTo>
                    <a:pt x="3143" y="3051"/>
                  </a:lnTo>
                  <a:lnTo>
                    <a:pt x="5177" y="3514"/>
                  </a:lnTo>
                  <a:lnTo>
                    <a:pt x="7303" y="3514"/>
                  </a:lnTo>
                  <a:lnTo>
                    <a:pt x="8320" y="3236"/>
                  </a:lnTo>
                  <a:lnTo>
                    <a:pt x="8412" y="3236"/>
                  </a:lnTo>
                  <a:lnTo>
                    <a:pt x="8782" y="3144"/>
                  </a:lnTo>
                  <a:lnTo>
                    <a:pt x="9059" y="2589"/>
                  </a:lnTo>
                  <a:lnTo>
                    <a:pt x="9059" y="2219"/>
                  </a:lnTo>
                  <a:lnTo>
                    <a:pt x="8967" y="1850"/>
                  </a:lnTo>
                  <a:lnTo>
                    <a:pt x="8412" y="1480"/>
                  </a:lnTo>
                  <a:lnTo>
                    <a:pt x="7950" y="1480"/>
                  </a:lnTo>
                  <a:lnTo>
                    <a:pt x="7118" y="1665"/>
                  </a:lnTo>
                  <a:lnTo>
                    <a:pt x="5454" y="1757"/>
                  </a:lnTo>
                  <a:lnTo>
                    <a:pt x="3790" y="1388"/>
                  </a:lnTo>
                  <a:lnTo>
                    <a:pt x="2127" y="740"/>
                  </a:lnTo>
                  <a:lnTo>
                    <a:pt x="1387" y="186"/>
                  </a:lnTo>
                  <a:lnTo>
                    <a:pt x="11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701;p59">
              <a:extLst>
                <a:ext uri="{FF2B5EF4-FFF2-40B4-BE49-F238E27FC236}">
                  <a16:creationId xmlns:a16="http://schemas.microsoft.com/office/drawing/2014/main" id="{785DCBB7-C15B-7760-1508-D22F844A990B}"/>
                </a:ext>
              </a:extLst>
            </p:cNvPr>
            <p:cNvSpPr/>
            <p:nvPr/>
          </p:nvSpPr>
          <p:spPr>
            <a:xfrm>
              <a:off x="8821125" y="178025"/>
              <a:ext cx="284250" cy="182600"/>
            </a:xfrm>
            <a:custGeom>
              <a:avLst/>
              <a:gdLst/>
              <a:ahLst/>
              <a:cxnLst/>
              <a:rect l="l" t="t" r="r" b="b"/>
              <a:pathLst>
                <a:path w="11370" h="7304" extrusionOk="0">
                  <a:moveTo>
                    <a:pt x="832" y="1"/>
                  </a:moveTo>
                  <a:lnTo>
                    <a:pt x="462" y="93"/>
                  </a:lnTo>
                  <a:lnTo>
                    <a:pt x="0" y="555"/>
                  </a:lnTo>
                  <a:lnTo>
                    <a:pt x="0" y="1017"/>
                  </a:lnTo>
                  <a:lnTo>
                    <a:pt x="0" y="1387"/>
                  </a:lnTo>
                  <a:lnTo>
                    <a:pt x="555" y="1849"/>
                  </a:lnTo>
                  <a:lnTo>
                    <a:pt x="2311" y="1849"/>
                  </a:lnTo>
                  <a:lnTo>
                    <a:pt x="4899" y="2496"/>
                  </a:lnTo>
                  <a:lnTo>
                    <a:pt x="7210" y="3698"/>
                  </a:lnTo>
                  <a:lnTo>
                    <a:pt x="8966" y="5639"/>
                  </a:lnTo>
                  <a:lnTo>
                    <a:pt x="9706" y="6748"/>
                  </a:lnTo>
                  <a:lnTo>
                    <a:pt x="9983" y="7118"/>
                  </a:lnTo>
                  <a:lnTo>
                    <a:pt x="10538" y="7303"/>
                  </a:lnTo>
                  <a:lnTo>
                    <a:pt x="10907" y="7211"/>
                  </a:lnTo>
                  <a:lnTo>
                    <a:pt x="11185" y="7026"/>
                  </a:lnTo>
                  <a:lnTo>
                    <a:pt x="11370" y="6286"/>
                  </a:lnTo>
                  <a:lnTo>
                    <a:pt x="11277" y="5917"/>
                  </a:lnTo>
                  <a:lnTo>
                    <a:pt x="10538" y="4530"/>
                  </a:lnTo>
                  <a:lnTo>
                    <a:pt x="8319" y="2219"/>
                  </a:lnTo>
                  <a:lnTo>
                    <a:pt x="5546" y="740"/>
                  </a:lnTo>
                  <a:lnTo>
                    <a:pt x="24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702;p59">
              <a:extLst>
                <a:ext uri="{FF2B5EF4-FFF2-40B4-BE49-F238E27FC236}">
                  <a16:creationId xmlns:a16="http://schemas.microsoft.com/office/drawing/2014/main" id="{B32F3DF6-1670-BD22-12BD-5D9547AE217A}"/>
                </a:ext>
              </a:extLst>
            </p:cNvPr>
            <p:cNvSpPr/>
            <p:nvPr/>
          </p:nvSpPr>
          <p:spPr>
            <a:xfrm>
              <a:off x="8904300" y="80975"/>
              <a:ext cx="214950" cy="124800"/>
            </a:xfrm>
            <a:custGeom>
              <a:avLst/>
              <a:gdLst/>
              <a:ahLst/>
              <a:cxnLst/>
              <a:rect l="l" t="t" r="r" b="b"/>
              <a:pathLst>
                <a:path w="8598" h="4992" extrusionOk="0">
                  <a:moveTo>
                    <a:pt x="555" y="0"/>
                  </a:moveTo>
                  <a:lnTo>
                    <a:pt x="93" y="555"/>
                  </a:lnTo>
                  <a:lnTo>
                    <a:pt x="1" y="832"/>
                  </a:lnTo>
                  <a:lnTo>
                    <a:pt x="93" y="1295"/>
                  </a:lnTo>
                  <a:lnTo>
                    <a:pt x="555" y="1757"/>
                  </a:lnTo>
                  <a:lnTo>
                    <a:pt x="925" y="1849"/>
                  </a:lnTo>
                  <a:lnTo>
                    <a:pt x="1757" y="1942"/>
                  </a:lnTo>
                  <a:lnTo>
                    <a:pt x="3421" y="2219"/>
                  </a:lnTo>
                  <a:lnTo>
                    <a:pt x="4992" y="2958"/>
                  </a:lnTo>
                  <a:lnTo>
                    <a:pt x="6379" y="3975"/>
                  </a:lnTo>
                  <a:lnTo>
                    <a:pt x="6933" y="4622"/>
                  </a:lnTo>
                  <a:lnTo>
                    <a:pt x="7211" y="4899"/>
                  </a:lnTo>
                  <a:lnTo>
                    <a:pt x="7765" y="4992"/>
                  </a:lnTo>
                  <a:lnTo>
                    <a:pt x="8043" y="4899"/>
                  </a:lnTo>
                  <a:lnTo>
                    <a:pt x="8228" y="4807"/>
                  </a:lnTo>
                  <a:lnTo>
                    <a:pt x="8412" y="4530"/>
                  </a:lnTo>
                  <a:lnTo>
                    <a:pt x="8597" y="3883"/>
                  </a:lnTo>
                  <a:lnTo>
                    <a:pt x="8412" y="3605"/>
                  </a:lnTo>
                  <a:lnTo>
                    <a:pt x="7765" y="2773"/>
                  </a:lnTo>
                  <a:lnTo>
                    <a:pt x="6009" y="1479"/>
                  </a:lnTo>
                  <a:lnTo>
                    <a:pt x="4160" y="555"/>
                  </a:lnTo>
                  <a:lnTo>
                    <a:pt x="2034" y="93"/>
                  </a:lnTo>
                  <a:lnTo>
                    <a:pt x="10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703;p59">
              <a:extLst>
                <a:ext uri="{FF2B5EF4-FFF2-40B4-BE49-F238E27FC236}">
                  <a16:creationId xmlns:a16="http://schemas.microsoft.com/office/drawing/2014/main" id="{E3FBF4DC-B6F9-4252-74F5-43A78FCF5BB0}"/>
                </a:ext>
              </a:extLst>
            </p:cNvPr>
            <p:cNvSpPr/>
            <p:nvPr/>
          </p:nvSpPr>
          <p:spPr>
            <a:xfrm>
              <a:off x="9507450" y="1589975"/>
              <a:ext cx="173325" cy="291200"/>
            </a:xfrm>
            <a:custGeom>
              <a:avLst/>
              <a:gdLst/>
              <a:ahLst/>
              <a:cxnLst/>
              <a:rect l="l" t="t" r="r" b="b"/>
              <a:pathLst>
                <a:path w="6933" h="11648" extrusionOk="0">
                  <a:moveTo>
                    <a:pt x="5824" y="0"/>
                  </a:moveTo>
                  <a:lnTo>
                    <a:pt x="5454" y="93"/>
                  </a:lnTo>
                  <a:lnTo>
                    <a:pt x="4992" y="647"/>
                  </a:lnTo>
                  <a:lnTo>
                    <a:pt x="4992" y="1017"/>
                  </a:lnTo>
                  <a:lnTo>
                    <a:pt x="4992" y="2311"/>
                  </a:lnTo>
                  <a:lnTo>
                    <a:pt x="4530" y="4899"/>
                  </a:lnTo>
                  <a:lnTo>
                    <a:pt x="3328" y="7303"/>
                  </a:lnTo>
                  <a:lnTo>
                    <a:pt x="1664" y="9152"/>
                  </a:lnTo>
                  <a:lnTo>
                    <a:pt x="555" y="9891"/>
                  </a:lnTo>
                  <a:lnTo>
                    <a:pt x="185" y="10168"/>
                  </a:lnTo>
                  <a:lnTo>
                    <a:pt x="0" y="10815"/>
                  </a:lnTo>
                  <a:lnTo>
                    <a:pt x="93" y="11185"/>
                  </a:lnTo>
                  <a:lnTo>
                    <a:pt x="185" y="11185"/>
                  </a:lnTo>
                  <a:lnTo>
                    <a:pt x="370" y="11555"/>
                  </a:lnTo>
                  <a:lnTo>
                    <a:pt x="1017" y="11647"/>
                  </a:lnTo>
                  <a:lnTo>
                    <a:pt x="1387" y="11555"/>
                  </a:lnTo>
                  <a:lnTo>
                    <a:pt x="2681" y="10630"/>
                  </a:lnTo>
                  <a:lnTo>
                    <a:pt x="4899" y="8227"/>
                  </a:lnTo>
                  <a:lnTo>
                    <a:pt x="6286" y="5454"/>
                  </a:lnTo>
                  <a:lnTo>
                    <a:pt x="6933" y="2404"/>
                  </a:lnTo>
                  <a:lnTo>
                    <a:pt x="6841" y="740"/>
                  </a:lnTo>
                  <a:lnTo>
                    <a:pt x="6656" y="463"/>
                  </a:lnTo>
                  <a:lnTo>
                    <a:pt x="6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704;p59">
              <a:extLst>
                <a:ext uri="{FF2B5EF4-FFF2-40B4-BE49-F238E27FC236}">
                  <a16:creationId xmlns:a16="http://schemas.microsoft.com/office/drawing/2014/main" id="{0825EE20-AD6E-0C53-0C11-09CD92520828}"/>
                </a:ext>
              </a:extLst>
            </p:cNvPr>
            <p:cNvSpPr/>
            <p:nvPr/>
          </p:nvSpPr>
          <p:spPr>
            <a:xfrm>
              <a:off x="9659975" y="1670850"/>
              <a:ext cx="117875" cy="214950"/>
            </a:xfrm>
            <a:custGeom>
              <a:avLst/>
              <a:gdLst/>
              <a:ahLst/>
              <a:cxnLst/>
              <a:rect l="l" t="t" r="r" b="b"/>
              <a:pathLst>
                <a:path w="4715" h="8598" extrusionOk="0">
                  <a:moveTo>
                    <a:pt x="3420" y="1"/>
                  </a:moveTo>
                  <a:lnTo>
                    <a:pt x="2958" y="555"/>
                  </a:lnTo>
                  <a:lnTo>
                    <a:pt x="2866" y="833"/>
                  </a:lnTo>
                  <a:lnTo>
                    <a:pt x="2866" y="1664"/>
                  </a:lnTo>
                  <a:lnTo>
                    <a:pt x="2588" y="3421"/>
                  </a:lnTo>
                  <a:lnTo>
                    <a:pt x="1941" y="4992"/>
                  </a:lnTo>
                  <a:lnTo>
                    <a:pt x="1017" y="6379"/>
                  </a:lnTo>
                  <a:lnTo>
                    <a:pt x="370" y="7026"/>
                  </a:lnTo>
                  <a:lnTo>
                    <a:pt x="185" y="7211"/>
                  </a:lnTo>
                  <a:lnTo>
                    <a:pt x="0" y="7858"/>
                  </a:lnTo>
                  <a:lnTo>
                    <a:pt x="185" y="8135"/>
                  </a:lnTo>
                  <a:lnTo>
                    <a:pt x="185" y="8320"/>
                  </a:lnTo>
                  <a:lnTo>
                    <a:pt x="555" y="8597"/>
                  </a:lnTo>
                  <a:lnTo>
                    <a:pt x="1202" y="8597"/>
                  </a:lnTo>
                  <a:lnTo>
                    <a:pt x="1479" y="8412"/>
                  </a:lnTo>
                  <a:lnTo>
                    <a:pt x="2311" y="7765"/>
                  </a:lnTo>
                  <a:lnTo>
                    <a:pt x="3513" y="6009"/>
                  </a:lnTo>
                  <a:lnTo>
                    <a:pt x="4344" y="3975"/>
                  </a:lnTo>
                  <a:lnTo>
                    <a:pt x="4714" y="1942"/>
                  </a:lnTo>
                  <a:lnTo>
                    <a:pt x="4714" y="833"/>
                  </a:lnTo>
                  <a:lnTo>
                    <a:pt x="4714" y="555"/>
                  </a:lnTo>
                  <a:lnTo>
                    <a:pt x="41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705;p59">
              <a:extLst>
                <a:ext uri="{FF2B5EF4-FFF2-40B4-BE49-F238E27FC236}">
                  <a16:creationId xmlns:a16="http://schemas.microsoft.com/office/drawing/2014/main" id="{97D3F53F-F4A6-3CC0-E0BD-97049E0D7A50}"/>
                </a:ext>
              </a:extLst>
            </p:cNvPr>
            <p:cNvSpPr/>
            <p:nvPr/>
          </p:nvSpPr>
          <p:spPr>
            <a:xfrm>
              <a:off x="6949300" y="4617225"/>
              <a:ext cx="108650" cy="318925"/>
            </a:xfrm>
            <a:custGeom>
              <a:avLst/>
              <a:gdLst/>
              <a:ahLst/>
              <a:cxnLst/>
              <a:rect l="l" t="t" r="r" b="b"/>
              <a:pathLst>
                <a:path w="4346" h="12757" extrusionOk="0">
                  <a:moveTo>
                    <a:pt x="1942" y="0"/>
                  </a:moveTo>
                  <a:lnTo>
                    <a:pt x="1295" y="278"/>
                  </a:lnTo>
                  <a:lnTo>
                    <a:pt x="1110" y="555"/>
                  </a:lnTo>
                  <a:lnTo>
                    <a:pt x="463" y="2126"/>
                  </a:lnTo>
                  <a:lnTo>
                    <a:pt x="1" y="5269"/>
                  </a:lnTo>
                  <a:lnTo>
                    <a:pt x="463" y="8319"/>
                  </a:lnTo>
                  <a:lnTo>
                    <a:pt x="1757" y="11277"/>
                  </a:lnTo>
                  <a:lnTo>
                    <a:pt x="2774" y="12479"/>
                  </a:lnTo>
                  <a:lnTo>
                    <a:pt x="3051" y="12756"/>
                  </a:lnTo>
                  <a:lnTo>
                    <a:pt x="3698" y="12756"/>
                  </a:lnTo>
                  <a:lnTo>
                    <a:pt x="3976" y="12664"/>
                  </a:lnTo>
                  <a:lnTo>
                    <a:pt x="4253" y="12294"/>
                  </a:lnTo>
                  <a:lnTo>
                    <a:pt x="4345" y="11555"/>
                  </a:lnTo>
                  <a:lnTo>
                    <a:pt x="4160" y="11370"/>
                  </a:lnTo>
                  <a:lnTo>
                    <a:pt x="3329" y="10260"/>
                  </a:lnTo>
                  <a:lnTo>
                    <a:pt x="2219" y="7857"/>
                  </a:lnTo>
                  <a:lnTo>
                    <a:pt x="1850" y="5269"/>
                  </a:lnTo>
                  <a:lnTo>
                    <a:pt x="2219" y="2681"/>
                  </a:lnTo>
                  <a:lnTo>
                    <a:pt x="2774" y="1387"/>
                  </a:lnTo>
                  <a:lnTo>
                    <a:pt x="2774" y="1109"/>
                  </a:lnTo>
                  <a:lnTo>
                    <a:pt x="2589" y="370"/>
                  </a:lnTo>
                  <a:lnTo>
                    <a:pt x="2312" y="185"/>
                  </a:lnTo>
                  <a:lnTo>
                    <a:pt x="19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706;p59">
              <a:extLst>
                <a:ext uri="{FF2B5EF4-FFF2-40B4-BE49-F238E27FC236}">
                  <a16:creationId xmlns:a16="http://schemas.microsoft.com/office/drawing/2014/main" id="{71ED3144-9706-4C26-9518-5239413E6D25}"/>
                </a:ext>
              </a:extLst>
            </p:cNvPr>
            <p:cNvSpPr/>
            <p:nvPr/>
          </p:nvSpPr>
          <p:spPr>
            <a:xfrm>
              <a:off x="6838375" y="4700400"/>
              <a:ext cx="90150" cy="228800"/>
            </a:xfrm>
            <a:custGeom>
              <a:avLst/>
              <a:gdLst/>
              <a:ahLst/>
              <a:cxnLst/>
              <a:rect l="l" t="t" r="r" b="b"/>
              <a:pathLst>
                <a:path w="3606" h="9152" extrusionOk="0">
                  <a:moveTo>
                    <a:pt x="1110" y="1"/>
                  </a:moveTo>
                  <a:lnTo>
                    <a:pt x="463" y="278"/>
                  </a:lnTo>
                  <a:lnTo>
                    <a:pt x="278" y="648"/>
                  </a:lnTo>
                  <a:lnTo>
                    <a:pt x="93" y="1757"/>
                  </a:lnTo>
                  <a:lnTo>
                    <a:pt x="1" y="3883"/>
                  </a:lnTo>
                  <a:lnTo>
                    <a:pt x="556" y="5917"/>
                  </a:lnTo>
                  <a:lnTo>
                    <a:pt x="1388" y="7858"/>
                  </a:lnTo>
                  <a:lnTo>
                    <a:pt x="1942" y="8782"/>
                  </a:lnTo>
                  <a:lnTo>
                    <a:pt x="2219" y="9059"/>
                  </a:lnTo>
                  <a:lnTo>
                    <a:pt x="2959" y="9152"/>
                  </a:lnTo>
                  <a:lnTo>
                    <a:pt x="3329" y="8967"/>
                  </a:lnTo>
                  <a:lnTo>
                    <a:pt x="3514" y="8690"/>
                  </a:lnTo>
                  <a:lnTo>
                    <a:pt x="3606" y="8043"/>
                  </a:lnTo>
                  <a:lnTo>
                    <a:pt x="3514" y="7765"/>
                  </a:lnTo>
                  <a:lnTo>
                    <a:pt x="3051" y="7026"/>
                  </a:lnTo>
                  <a:lnTo>
                    <a:pt x="2219" y="5455"/>
                  </a:lnTo>
                  <a:lnTo>
                    <a:pt x="1942" y="3791"/>
                  </a:lnTo>
                  <a:lnTo>
                    <a:pt x="1942" y="2034"/>
                  </a:lnTo>
                  <a:lnTo>
                    <a:pt x="2035" y="1203"/>
                  </a:lnTo>
                  <a:lnTo>
                    <a:pt x="2127" y="833"/>
                  </a:lnTo>
                  <a:lnTo>
                    <a:pt x="1850" y="278"/>
                  </a:lnTo>
                  <a:lnTo>
                    <a:pt x="1572" y="93"/>
                  </a:lnTo>
                  <a:lnTo>
                    <a:pt x="1388" y="93"/>
                  </a:lnTo>
                  <a:lnTo>
                    <a:pt x="11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707;p59">
              <a:extLst>
                <a:ext uri="{FF2B5EF4-FFF2-40B4-BE49-F238E27FC236}">
                  <a16:creationId xmlns:a16="http://schemas.microsoft.com/office/drawing/2014/main" id="{9483D3D5-210C-88DE-3FD0-1C3CAB8BFF3B}"/>
                </a:ext>
              </a:extLst>
            </p:cNvPr>
            <p:cNvSpPr/>
            <p:nvPr/>
          </p:nvSpPr>
          <p:spPr>
            <a:xfrm>
              <a:off x="3473750" y="-3498575"/>
              <a:ext cx="1834875" cy="1943475"/>
            </a:xfrm>
            <a:custGeom>
              <a:avLst/>
              <a:gdLst/>
              <a:ahLst/>
              <a:cxnLst/>
              <a:rect l="l" t="t" r="r" b="b"/>
              <a:pathLst>
                <a:path w="73395" h="77739" extrusionOk="0">
                  <a:moveTo>
                    <a:pt x="63873" y="1"/>
                  </a:moveTo>
                  <a:lnTo>
                    <a:pt x="62302" y="370"/>
                  </a:lnTo>
                  <a:lnTo>
                    <a:pt x="61655" y="740"/>
                  </a:lnTo>
                  <a:lnTo>
                    <a:pt x="3051" y="34479"/>
                  </a:lnTo>
                  <a:lnTo>
                    <a:pt x="2404" y="35034"/>
                  </a:lnTo>
                  <a:lnTo>
                    <a:pt x="1295" y="36143"/>
                  </a:lnTo>
                  <a:lnTo>
                    <a:pt x="463" y="37529"/>
                  </a:lnTo>
                  <a:lnTo>
                    <a:pt x="93" y="39101"/>
                  </a:lnTo>
                  <a:lnTo>
                    <a:pt x="1" y="39933"/>
                  </a:lnTo>
                  <a:lnTo>
                    <a:pt x="1" y="70159"/>
                  </a:lnTo>
                  <a:lnTo>
                    <a:pt x="93" y="70991"/>
                  </a:lnTo>
                  <a:lnTo>
                    <a:pt x="463" y="72562"/>
                  </a:lnTo>
                  <a:lnTo>
                    <a:pt x="1295" y="73856"/>
                  </a:lnTo>
                  <a:lnTo>
                    <a:pt x="2404" y="75058"/>
                  </a:lnTo>
                  <a:lnTo>
                    <a:pt x="3051" y="75520"/>
                  </a:lnTo>
                  <a:lnTo>
                    <a:pt x="5639" y="76999"/>
                  </a:lnTo>
                  <a:lnTo>
                    <a:pt x="6379" y="77369"/>
                  </a:lnTo>
                  <a:lnTo>
                    <a:pt x="7858" y="77738"/>
                  </a:lnTo>
                  <a:lnTo>
                    <a:pt x="9522" y="77738"/>
                  </a:lnTo>
                  <a:lnTo>
                    <a:pt x="11093" y="77369"/>
                  </a:lnTo>
                  <a:lnTo>
                    <a:pt x="11740" y="76999"/>
                  </a:lnTo>
                  <a:lnTo>
                    <a:pt x="70251" y="43168"/>
                  </a:lnTo>
                  <a:lnTo>
                    <a:pt x="70991" y="42706"/>
                  </a:lnTo>
                  <a:lnTo>
                    <a:pt x="72100" y="41596"/>
                  </a:lnTo>
                  <a:lnTo>
                    <a:pt x="72839" y="40210"/>
                  </a:lnTo>
                  <a:lnTo>
                    <a:pt x="73302" y="38639"/>
                  </a:lnTo>
                  <a:lnTo>
                    <a:pt x="73394" y="37807"/>
                  </a:lnTo>
                  <a:lnTo>
                    <a:pt x="73394" y="7580"/>
                  </a:lnTo>
                  <a:lnTo>
                    <a:pt x="73302" y="6748"/>
                  </a:lnTo>
                  <a:lnTo>
                    <a:pt x="72839" y="5177"/>
                  </a:lnTo>
                  <a:lnTo>
                    <a:pt x="72100" y="3791"/>
                  </a:lnTo>
                  <a:lnTo>
                    <a:pt x="70991" y="2589"/>
                  </a:lnTo>
                  <a:lnTo>
                    <a:pt x="70251" y="2219"/>
                  </a:lnTo>
                  <a:lnTo>
                    <a:pt x="67756" y="740"/>
                  </a:lnTo>
                  <a:lnTo>
                    <a:pt x="67016" y="370"/>
                  </a:lnTo>
                  <a:lnTo>
                    <a:pt x="65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708;p59">
              <a:extLst>
                <a:ext uri="{FF2B5EF4-FFF2-40B4-BE49-F238E27FC236}">
                  <a16:creationId xmlns:a16="http://schemas.microsoft.com/office/drawing/2014/main" id="{C48E2A3E-8941-00F2-4785-57C0C38353E1}"/>
                </a:ext>
              </a:extLst>
            </p:cNvPr>
            <p:cNvSpPr/>
            <p:nvPr/>
          </p:nvSpPr>
          <p:spPr>
            <a:xfrm>
              <a:off x="3473750" y="-3498575"/>
              <a:ext cx="1834875" cy="1943475"/>
            </a:xfrm>
            <a:custGeom>
              <a:avLst/>
              <a:gdLst/>
              <a:ahLst/>
              <a:cxnLst/>
              <a:rect l="l" t="t" r="r" b="b"/>
              <a:pathLst>
                <a:path w="73395" h="77739" extrusionOk="0">
                  <a:moveTo>
                    <a:pt x="63873" y="1"/>
                  </a:moveTo>
                  <a:lnTo>
                    <a:pt x="62302" y="370"/>
                  </a:lnTo>
                  <a:lnTo>
                    <a:pt x="61655" y="740"/>
                  </a:lnTo>
                  <a:lnTo>
                    <a:pt x="3051" y="34479"/>
                  </a:lnTo>
                  <a:lnTo>
                    <a:pt x="2404" y="35034"/>
                  </a:lnTo>
                  <a:lnTo>
                    <a:pt x="1295" y="36143"/>
                  </a:lnTo>
                  <a:lnTo>
                    <a:pt x="463" y="37529"/>
                  </a:lnTo>
                  <a:lnTo>
                    <a:pt x="93" y="39101"/>
                  </a:lnTo>
                  <a:lnTo>
                    <a:pt x="1" y="39933"/>
                  </a:lnTo>
                  <a:lnTo>
                    <a:pt x="1" y="70159"/>
                  </a:lnTo>
                  <a:lnTo>
                    <a:pt x="93" y="70991"/>
                  </a:lnTo>
                  <a:lnTo>
                    <a:pt x="463" y="72562"/>
                  </a:lnTo>
                  <a:lnTo>
                    <a:pt x="1295" y="73856"/>
                  </a:lnTo>
                  <a:lnTo>
                    <a:pt x="2404" y="75058"/>
                  </a:lnTo>
                  <a:lnTo>
                    <a:pt x="3051" y="75520"/>
                  </a:lnTo>
                  <a:lnTo>
                    <a:pt x="5639" y="76999"/>
                  </a:lnTo>
                  <a:lnTo>
                    <a:pt x="6379" y="77369"/>
                  </a:lnTo>
                  <a:lnTo>
                    <a:pt x="7858" y="77738"/>
                  </a:lnTo>
                  <a:lnTo>
                    <a:pt x="9522" y="77738"/>
                  </a:lnTo>
                  <a:lnTo>
                    <a:pt x="11093" y="77369"/>
                  </a:lnTo>
                  <a:lnTo>
                    <a:pt x="11740" y="76999"/>
                  </a:lnTo>
                  <a:lnTo>
                    <a:pt x="70251" y="43168"/>
                  </a:lnTo>
                  <a:lnTo>
                    <a:pt x="70991" y="42706"/>
                  </a:lnTo>
                  <a:lnTo>
                    <a:pt x="72100" y="41596"/>
                  </a:lnTo>
                  <a:lnTo>
                    <a:pt x="72839" y="40210"/>
                  </a:lnTo>
                  <a:lnTo>
                    <a:pt x="73302" y="38639"/>
                  </a:lnTo>
                  <a:lnTo>
                    <a:pt x="73394" y="37807"/>
                  </a:lnTo>
                  <a:lnTo>
                    <a:pt x="73394" y="7580"/>
                  </a:lnTo>
                  <a:lnTo>
                    <a:pt x="73302" y="6748"/>
                  </a:lnTo>
                  <a:lnTo>
                    <a:pt x="72839" y="5177"/>
                  </a:lnTo>
                  <a:lnTo>
                    <a:pt x="72100" y="3791"/>
                  </a:lnTo>
                  <a:lnTo>
                    <a:pt x="70991" y="2589"/>
                  </a:lnTo>
                  <a:lnTo>
                    <a:pt x="70251" y="2219"/>
                  </a:lnTo>
                  <a:lnTo>
                    <a:pt x="67756" y="740"/>
                  </a:lnTo>
                  <a:lnTo>
                    <a:pt x="67016" y="370"/>
                  </a:lnTo>
                  <a:lnTo>
                    <a:pt x="655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709;p59">
              <a:extLst>
                <a:ext uri="{FF2B5EF4-FFF2-40B4-BE49-F238E27FC236}">
                  <a16:creationId xmlns:a16="http://schemas.microsoft.com/office/drawing/2014/main" id="{AA67AF9D-FBCB-B38D-8A1D-489BE0AB2E73}"/>
                </a:ext>
              </a:extLst>
            </p:cNvPr>
            <p:cNvSpPr/>
            <p:nvPr/>
          </p:nvSpPr>
          <p:spPr>
            <a:xfrm>
              <a:off x="3473750" y="-2576525"/>
              <a:ext cx="281950" cy="1021425"/>
            </a:xfrm>
            <a:custGeom>
              <a:avLst/>
              <a:gdLst/>
              <a:ahLst/>
              <a:cxnLst/>
              <a:rect l="l" t="t" r="r" b="b"/>
              <a:pathLst>
                <a:path w="11278" h="40857" extrusionOk="0">
                  <a:moveTo>
                    <a:pt x="11278" y="40394"/>
                  </a:moveTo>
                  <a:lnTo>
                    <a:pt x="10695" y="40576"/>
                  </a:lnTo>
                  <a:lnTo>
                    <a:pt x="10695" y="40576"/>
                  </a:lnTo>
                  <a:lnTo>
                    <a:pt x="10723" y="40579"/>
                  </a:lnTo>
                  <a:lnTo>
                    <a:pt x="11278" y="40394"/>
                  </a:lnTo>
                  <a:close/>
                  <a:moveTo>
                    <a:pt x="925" y="0"/>
                  </a:moveTo>
                  <a:lnTo>
                    <a:pt x="463" y="647"/>
                  </a:lnTo>
                  <a:lnTo>
                    <a:pt x="1" y="2219"/>
                  </a:lnTo>
                  <a:lnTo>
                    <a:pt x="1" y="3051"/>
                  </a:lnTo>
                  <a:lnTo>
                    <a:pt x="1" y="33277"/>
                  </a:lnTo>
                  <a:lnTo>
                    <a:pt x="93" y="34109"/>
                  </a:lnTo>
                  <a:lnTo>
                    <a:pt x="463" y="35680"/>
                  </a:lnTo>
                  <a:lnTo>
                    <a:pt x="1295" y="36974"/>
                  </a:lnTo>
                  <a:lnTo>
                    <a:pt x="2404" y="38176"/>
                  </a:lnTo>
                  <a:lnTo>
                    <a:pt x="3051" y="38638"/>
                  </a:lnTo>
                  <a:lnTo>
                    <a:pt x="5639" y="40117"/>
                  </a:lnTo>
                  <a:lnTo>
                    <a:pt x="6933" y="40672"/>
                  </a:lnTo>
                  <a:lnTo>
                    <a:pt x="9799" y="40856"/>
                  </a:lnTo>
                  <a:lnTo>
                    <a:pt x="10695" y="40576"/>
                  </a:lnTo>
                  <a:lnTo>
                    <a:pt x="10695" y="40576"/>
                  </a:lnTo>
                  <a:lnTo>
                    <a:pt x="9799" y="40487"/>
                  </a:lnTo>
                  <a:lnTo>
                    <a:pt x="9059" y="39932"/>
                  </a:lnTo>
                  <a:lnTo>
                    <a:pt x="8690" y="38915"/>
                  </a:lnTo>
                  <a:lnTo>
                    <a:pt x="8690" y="38361"/>
                  </a:lnTo>
                  <a:lnTo>
                    <a:pt x="8690" y="8135"/>
                  </a:lnTo>
                  <a:lnTo>
                    <a:pt x="8690" y="7303"/>
                  </a:lnTo>
                  <a:lnTo>
                    <a:pt x="9244" y="5731"/>
                  </a:lnTo>
                  <a:lnTo>
                    <a:pt x="9614" y="4992"/>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710;p59">
              <a:extLst>
                <a:ext uri="{FF2B5EF4-FFF2-40B4-BE49-F238E27FC236}">
                  <a16:creationId xmlns:a16="http://schemas.microsoft.com/office/drawing/2014/main" id="{829ADEFF-C54C-8D46-F121-77BCC6227D0E}"/>
                </a:ext>
              </a:extLst>
            </p:cNvPr>
            <p:cNvSpPr/>
            <p:nvPr/>
          </p:nvSpPr>
          <p:spPr>
            <a:xfrm>
              <a:off x="3496875" y="-3498575"/>
              <a:ext cx="1809425" cy="1046850"/>
            </a:xfrm>
            <a:custGeom>
              <a:avLst/>
              <a:gdLst/>
              <a:ahLst/>
              <a:cxnLst/>
              <a:rect l="l" t="t" r="r" b="b"/>
              <a:pathLst>
                <a:path w="72377" h="41874" extrusionOk="0">
                  <a:moveTo>
                    <a:pt x="62948" y="1"/>
                  </a:moveTo>
                  <a:lnTo>
                    <a:pt x="61377" y="370"/>
                  </a:lnTo>
                  <a:lnTo>
                    <a:pt x="60637" y="740"/>
                  </a:lnTo>
                  <a:lnTo>
                    <a:pt x="2126" y="34479"/>
                  </a:lnTo>
                  <a:lnTo>
                    <a:pt x="1479" y="35034"/>
                  </a:lnTo>
                  <a:lnTo>
                    <a:pt x="370" y="36143"/>
                  </a:lnTo>
                  <a:lnTo>
                    <a:pt x="0" y="36882"/>
                  </a:lnTo>
                  <a:lnTo>
                    <a:pt x="8689" y="41874"/>
                  </a:lnTo>
                  <a:lnTo>
                    <a:pt x="9151" y="41134"/>
                  </a:lnTo>
                  <a:lnTo>
                    <a:pt x="10260" y="40025"/>
                  </a:lnTo>
                  <a:lnTo>
                    <a:pt x="10815" y="39563"/>
                  </a:lnTo>
                  <a:lnTo>
                    <a:pt x="69326" y="5732"/>
                  </a:lnTo>
                  <a:lnTo>
                    <a:pt x="69881" y="5454"/>
                  </a:lnTo>
                  <a:lnTo>
                    <a:pt x="70898" y="5362"/>
                  </a:lnTo>
                  <a:lnTo>
                    <a:pt x="71637" y="5639"/>
                  </a:lnTo>
                  <a:lnTo>
                    <a:pt x="72192" y="6194"/>
                  </a:lnTo>
                  <a:lnTo>
                    <a:pt x="72377" y="6656"/>
                  </a:lnTo>
                  <a:lnTo>
                    <a:pt x="72007" y="5362"/>
                  </a:lnTo>
                  <a:lnTo>
                    <a:pt x="70528" y="3051"/>
                  </a:lnTo>
                  <a:lnTo>
                    <a:pt x="69326" y="2219"/>
                  </a:lnTo>
                  <a:lnTo>
                    <a:pt x="66831" y="740"/>
                  </a:lnTo>
                  <a:lnTo>
                    <a:pt x="66091" y="370"/>
                  </a:lnTo>
                  <a:lnTo>
                    <a:pt x="646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711;p59">
              <a:extLst>
                <a:ext uri="{FF2B5EF4-FFF2-40B4-BE49-F238E27FC236}">
                  <a16:creationId xmlns:a16="http://schemas.microsoft.com/office/drawing/2014/main" id="{62C316C3-89F9-B8B1-AF3B-1D0D49C2F5C9}"/>
                </a:ext>
              </a:extLst>
            </p:cNvPr>
            <p:cNvSpPr/>
            <p:nvPr/>
          </p:nvSpPr>
          <p:spPr>
            <a:xfrm>
              <a:off x="3201075" y="-2255325"/>
              <a:ext cx="489925" cy="441400"/>
            </a:xfrm>
            <a:custGeom>
              <a:avLst/>
              <a:gdLst/>
              <a:ahLst/>
              <a:cxnLst/>
              <a:rect l="l" t="t" r="r" b="b"/>
              <a:pathLst>
                <a:path w="19597" h="17656" extrusionOk="0">
                  <a:moveTo>
                    <a:pt x="10908" y="1"/>
                  </a:moveTo>
                  <a:lnTo>
                    <a:pt x="370" y="10076"/>
                  </a:lnTo>
                  <a:lnTo>
                    <a:pt x="0" y="10538"/>
                  </a:lnTo>
                  <a:lnTo>
                    <a:pt x="0" y="11648"/>
                  </a:lnTo>
                  <a:lnTo>
                    <a:pt x="370" y="12202"/>
                  </a:lnTo>
                  <a:lnTo>
                    <a:pt x="463" y="12295"/>
                  </a:lnTo>
                  <a:lnTo>
                    <a:pt x="647" y="12387"/>
                  </a:lnTo>
                  <a:lnTo>
                    <a:pt x="9244" y="17378"/>
                  </a:lnTo>
                  <a:lnTo>
                    <a:pt x="9799" y="17656"/>
                  </a:lnTo>
                  <a:lnTo>
                    <a:pt x="10353" y="17656"/>
                  </a:lnTo>
                  <a:lnTo>
                    <a:pt x="19597" y="15900"/>
                  </a:lnTo>
                  <a:lnTo>
                    <a:pt x="19597" y="4992"/>
                  </a:lnTo>
                  <a:lnTo>
                    <a:pt x="109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712;p59">
              <a:extLst>
                <a:ext uri="{FF2B5EF4-FFF2-40B4-BE49-F238E27FC236}">
                  <a16:creationId xmlns:a16="http://schemas.microsoft.com/office/drawing/2014/main" id="{2899EE67-C0D9-3869-194A-D98367F3AAFA}"/>
                </a:ext>
              </a:extLst>
            </p:cNvPr>
            <p:cNvSpPr/>
            <p:nvPr/>
          </p:nvSpPr>
          <p:spPr>
            <a:xfrm>
              <a:off x="3201075" y="-2255325"/>
              <a:ext cx="489925" cy="441400"/>
            </a:xfrm>
            <a:custGeom>
              <a:avLst/>
              <a:gdLst/>
              <a:ahLst/>
              <a:cxnLst/>
              <a:rect l="l" t="t" r="r" b="b"/>
              <a:pathLst>
                <a:path w="19597" h="17656" extrusionOk="0">
                  <a:moveTo>
                    <a:pt x="10908" y="1"/>
                  </a:moveTo>
                  <a:lnTo>
                    <a:pt x="370" y="10076"/>
                  </a:lnTo>
                  <a:lnTo>
                    <a:pt x="0" y="10538"/>
                  </a:lnTo>
                  <a:lnTo>
                    <a:pt x="0" y="11648"/>
                  </a:lnTo>
                  <a:lnTo>
                    <a:pt x="370" y="12202"/>
                  </a:lnTo>
                  <a:lnTo>
                    <a:pt x="463" y="12295"/>
                  </a:lnTo>
                  <a:lnTo>
                    <a:pt x="647" y="12387"/>
                  </a:lnTo>
                  <a:lnTo>
                    <a:pt x="9244" y="17378"/>
                  </a:lnTo>
                  <a:lnTo>
                    <a:pt x="9799" y="17656"/>
                  </a:lnTo>
                  <a:lnTo>
                    <a:pt x="10353" y="17656"/>
                  </a:lnTo>
                  <a:lnTo>
                    <a:pt x="19597" y="15900"/>
                  </a:lnTo>
                  <a:lnTo>
                    <a:pt x="19597" y="4992"/>
                  </a:lnTo>
                  <a:lnTo>
                    <a:pt x="109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713;p59">
              <a:extLst>
                <a:ext uri="{FF2B5EF4-FFF2-40B4-BE49-F238E27FC236}">
                  <a16:creationId xmlns:a16="http://schemas.microsoft.com/office/drawing/2014/main" id="{EC3364D9-0F51-7DCD-31AC-D0EDA5C86EFE}"/>
                </a:ext>
              </a:extLst>
            </p:cNvPr>
            <p:cNvSpPr/>
            <p:nvPr/>
          </p:nvSpPr>
          <p:spPr>
            <a:xfrm>
              <a:off x="3198750" y="-2255325"/>
              <a:ext cx="492250" cy="434475"/>
            </a:xfrm>
            <a:custGeom>
              <a:avLst/>
              <a:gdLst/>
              <a:ahLst/>
              <a:cxnLst/>
              <a:rect l="l" t="t" r="r" b="b"/>
              <a:pathLst>
                <a:path w="19690" h="17379" extrusionOk="0">
                  <a:moveTo>
                    <a:pt x="11001" y="1"/>
                  </a:moveTo>
                  <a:lnTo>
                    <a:pt x="463" y="10076"/>
                  </a:lnTo>
                  <a:lnTo>
                    <a:pt x="278" y="10261"/>
                  </a:lnTo>
                  <a:lnTo>
                    <a:pt x="278" y="10353"/>
                  </a:lnTo>
                  <a:lnTo>
                    <a:pt x="1" y="10908"/>
                  </a:lnTo>
                  <a:lnTo>
                    <a:pt x="278" y="12017"/>
                  </a:lnTo>
                  <a:lnTo>
                    <a:pt x="740" y="12387"/>
                  </a:lnTo>
                  <a:lnTo>
                    <a:pt x="1387" y="12849"/>
                  </a:lnTo>
                  <a:lnTo>
                    <a:pt x="1665" y="12942"/>
                  </a:lnTo>
                  <a:lnTo>
                    <a:pt x="4161" y="14421"/>
                  </a:lnTo>
                  <a:lnTo>
                    <a:pt x="4715" y="14698"/>
                  </a:lnTo>
                  <a:lnTo>
                    <a:pt x="9117" y="17251"/>
                  </a:lnTo>
                  <a:lnTo>
                    <a:pt x="9060" y="17194"/>
                  </a:lnTo>
                  <a:lnTo>
                    <a:pt x="8690" y="16639"/>
                  </a:lnTo>
                  <a:lnTo>
                    <a:pt x="8782" y="15530"/>
                  </a:lnTo>
                  <a:lnTo>
                    <a:pt x="9152" y="15068"/>
                  </a:lnTo>
                  <a:lnTo>
                    <a:pt x="19690" y="4992"/>
                  </a:lnTo>
                  <a:lnTo>
                    <a:pt x="11001" y="1"/>
                  </a:lnTo>
                  <a:close/>
                  <a:moveTo>
                    <a:pt x="9117" y="17251"/>
                  </a:moveTo>
                  <a:lnTo>
                    <a:pt x="9152" y="17286"/>
                  </a:lnTo>
                  <a:lnTo>
                    <a:pt x="9337" y="17378"/>
                  </a:lnTo>
                  <a:lnTo>
                    <a:pt x="9117" y="1725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714;p59">
              <a:extLst>
                <a:ext uri="{FF2B5EF4-FFF2-40B4-BE49-F238E27FC236}">
                  <a16:creationId xmlns:a16="http://schemas.microsoft.com/office/drawing/2014/main" id="{C2D7B630-619F-13D6-91BE-38D9DFE166F1}"/>
                </a:ext>
              </a:extLst>
            </p:cNvPr>
            <p:cNvSpPr/>
            <p:nvPr/>
          </p:nvSpPr>
          <p:spPr>
            <a:xfrm>
              <a:off x="4014500" y="-2377800"/>
              <a:ext cx="208000" cy="268100"/>
            </a:xfrm>
            <a:custGeom>
              <a:avLst/>
              <a:gdLst/>
              <a:ahLst/>
              <a:cxnLst/>
              <a:rect l="l" t="t" r="r" b="b"/>
              <a:pathLst>
                <a:path w="8320" h="10724" extrusionOk="0">
                  <a:moveTo>
                    <a:pt x="6471" y="1"/>
                  </a:moveTo>
                  <a:lnTo>
                    <a:pt x="4992" y="186"/>
                  </a:lnTo>
                  <a:lnTo>
                    <a:pt x="4160" y="648"/>
                  </a:lnTo>
                  <a:lnTo>
                    <a:pt x="3236" y="1295"/>
                  </a:lnTo>
                  <a:lnTo>
                    <a:pt x="1757" y="2774"/>
                  </a:lnTo>
                  <a:lnTo>
                    <a:pt x="740" y="4622"/>
                  </a:lnTo>
                  <a:lnTo>
                    <a:pt x="93" y="6656"/>
                  </a:lnTo>
                  <a:lnTo>
                    <a:pt x="0" y="7765"/>
                  </a:lnTo>
                  <a:lnTo>
                    <a:pt x="93" y="8782"/>
                  </a:lnTo>
                  <a:lnTo>
                    <a:pt x="648" y="10076"/>
                  </a:lnTo>
                  <a:lnTo>
                    <a:pt x="1849" y="10723"/>
                  </a:lnTo>
                  <a:lnTo>
                    <a:pt x="3328" y="10631"/>
                  </a:lnTo>
                  <a:lnTo>
                    <a:pt x="4160" y="10168"/>
                  </a:lnTo>
                  <a:lnTo>
                    <a:pt x="5084" y="9521"/>
                  </a:lnTo>
                  <a:lnTo>
                    <a:pt x="6471" y="7950"/>
                  </a:lnTo>
                  <a:lnTo>
                    <a:pt x="7580" y="6101"/>
                  </a:lnTo>
                  <a:lnTo>
                    <a:pt x="8135" y="4068"/>
                  </a:lnTo>
                  <a:lnTo>
                    <a:pt x="8320" y="2959"/>
                  </a:lnTo>
                  <a:lnTo>
                    <a:pt x="8227" y="2034"/>
                  </a:lnTo>
                  <a:lnTo>
                    <a:pt x="7580" y="740"/>
                  </a:lnTo>
                  <a:lnTo>
                    <a:pt x="64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715;p59">
              <a:extLst>
                <a:ext uri="{FF2B5EF4-FFF2-40B4-BE49-F238E27FC236}">
                  <a16:creationId xmlns:a16="http://schemas.microsoft.com/office/drawing/2014/main" id="{64739101-BF7F-44D7-D650-A9B5E765A6FD}"/>
                </a:ext>
              </a:extLst>
            </p:cNvPr>
            <p:cNvSpPr/>
            <p:nvPr/>
          </p:nvSpPr>
          <p:spPr>
            <a:xfrm>
              <a:off x="4398100" y="-2597325"/>
              <a:ext cx="205700" cy="265775"/>
            </a:xfrm>
            <a:custGeom>
              <a:avLst/>
              <a:gdLst/>
              <a:ahLst/>
              <a:cxnLst/>
              <a:rect l="l" t="t" r="r" b="b"/>
              <a:pathLst>
                <a:path w="8228" h="10631" extrusionOk="0">
                  <a:moveTo>
                    <a:pt x="6379" y="0"/>
                  </a:moveTo>
                  <a:lnTo>
                    <a:pt x="4992" y="93"/>
                  </a:lnTo>
                  <a:lnTo>
                    <a:pt x="4068" y="555"/>
                  </a:lnTo>
                  <a:lnTo>
                    <a:pt x="3236" y="1202"/>
                  </a:lnTo>
                  <a:lnTo>
                    <a:pt x="1665" y="2773"/>
                  </a:lnTo>
                  <a:lnTo>
                    <a:pt x="648" y="4530"/>
                  </a:lnTo>
                  <a:lnTo>
                    <a:pt x="1" y="6656"/>
                  </a:lnTo>
                  <a:lnTo>
                    <a:pt x="1" y="7765"/>
                  </a:lnTo>
                  <a:lnTo>
                    <a:pt x="1" y="8689"/>
                  </a:lnTo>
                  <a:lnTo>
                    <a:pt x="648" y="10076"/>
                  </a:lnTo>
                  <a:lnTo>
                    <a:pt x="1757" y="10630"/>
                  </a:lnTo>
                  <a:lnTo>
                    <a:pt x="3236" y="10538"/>
                  </a:lnTo>
                  <a:lnTo>
                    <a:pt x="4068" y="10076"/>
                  </a:lnTo>
                  <a:lnTo>
                    <a:pt x="4992" y="9521"/>
                  </a:lnTo>
                  <a:lnTo>
                    <a:pt x="6379" y="7857"/>
                  </a:lnTo>
                  <a:lnTo>
                    <a:pt x="7488" y="6101"/>
                  </a:lnTo>
                  <a:lnTo>
                    <a:pt x="8135" y="3975"/>
                  </a:lnTo>
                  <a:lnTo>
                    <a:pt x="8227" y="2958"/>
                  </a:lnTo>
                  <a:lnTo>
                    <a:pt x="8135" y="2034"/>
                  </a:lnTo>
                  <a:lnTo>
                    <a:pt x="7488" y="647"/>
                  </a:lnTo>
                  <a:lnTo>
                    <a:pt x="63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716;p59">
              <a:extLst>
                <a:ext uri="{FF2B5EF4-FFF2-40B4-BE49-F238E27FC236}">
                  <a16:creationId xmlns:a16="http://schemas.microsoft.com/office/drawing/2014/main" id="{AD39A0B7-0E2C-20C7-0F01-3A16FA048AA4}"/>
                </a:ext>
              </a:extLst>
            </p:cNvPr>
            <p:cNvSpPr/>
            <p:nvPr/>
          </p:nvSpPr>
          <p:spPr>
            <a:xfrm>
              <a:off x="4779400" y="-2816850"/>
              <a:ext cx="205700" cy="265775"/>
            </a:xfrm>
            <a:custGeom>
              <a:avLst/>
              <a:gdLst/>
              <a:ahLst/>
              <a:cxnLst/>
              <a:rect l="l" t="t" r="r" b="b"/>
              <a:pathLst>
                <a:path w="8228" h="10631" extrusionOk="0">
                  <a:moveTo>
                    <a:pt x="6378" y="0"/>
                  </a:moveTo>
                  <a:lnTo>
                    <a:pt x="4992" y="92"/>
                  </a:lnTo>
                  <a:lnTo>
                    <a:pt x="4160" y="555"/>
                  </a:lnTo>
                  <a:lnTo>
                    <a:pt x="3236" y="1109"/>
                  </a:lnTo>
                  <a:lnTo>
                    <a:pt x="1757" y="2681"/>
                  </a:lnTo>
                  <a:lnTo>
                    <a:pt x="648" y="4529"/>
                  </a:lnTo>
                  <a:lnTo>
                    <a:pt x="0" y="6655"/>
                  </a:lnTo>
                  <a:lnTo>
                    <a:pt x="0" y="7672"/>
                  </a:lnTo>
                  <a:lnTo>
                    <a:pt x="0" y="8596"/>
                  </a:lnTo>
                  <a:lnTo>
                    <a:pt x="648" y="9983"/>
                  </a:lnTo>
                  <a:lnTo>
                    <a:pt x="1757" y="10630"/>
                  </a:lnTo>
                  <a:lnTo>
                    <a:pt x="3236" y="10538"/>
                  </a:lnTo>
                  <a:lnTo>
                    <a:pt x="4160" y="10075"/>
                  </a:lnTo>
                  <a:lnTo>
                    <a:pt x="4992" y="9428"/>
                  </a:lnTo>
                  <a:lnTo>
                    <a:pt x="6471" y="7857"/>
                  </a:lnTo>
                  <a:lnTo>
                    <a:pt x="7488" y="6008"/>
                  </a:lnTo>
                  <a:lnTo>
                    <a:pt x="8135" y="3975"/>
                  </a:lnTo>
                  <a:lnTo>
                    <a:pt x="8227" y="2866"/>
                  </a:lnTo>
                  <a:lnTo>
                    <a:pt x="8227" y="1941"/>
                  </a:lnTo>
                  <a:lnTo>
                    <a:pt x="7488" y="555"/>
                  </a:lnTo>
                  <a:lnTo>
                    <a:pt x="63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717;p59">
              <a:extLst>
                <a:ext uri="{FF2B5EF4-FFF2-40B4-BE49-F238E27FC236}">
                  <a16:creationId xmlns:a16="http://schemas.microsoft.com/office/drawing/2014/main" id="{16A40E8E-F83A-D66D-3B33-4A77B77B7FEE}"/>
                </a:ext>
              </a:extLst>
            </p:cNvPr>
            <p:cNvSpPr/>
            <p:nvPr/>
          </p:nvSpPr>
          <p:spPr>
            <a:xfrm>
              <a:off x="7845925" y="-2414775"/>
              <a:ext cx="279650" cy="589300"/>
            </a:xfrm>
            <a:custGeom>
              <a:avLst/>
              <a:gdLst/>
              <a:ahLst/>
              <a:cxnLst/>
              <a:rect l="l" t="t" r="r" b="b"/>
              <a:pathLst>
                <a:path w="11186" h="23572" extrusionOk="0">
                  <a:moveTo>
                    <a:pt x="10353" y="1"/>
                  </a:moveTo>
                  <a:lnTo>
                    <a:pt x="1" y="5917"/>
                  </a:lnTo>
                  <a:lnTo>
                    <a:pt x="1" y="11925"/>
                  </a:lnTo>
                  <a:lnTo>
                    <a:pt x="4438" y="19597"/>
                  </a:lnTo>
                  <a:lnTo>
                    <a:pt x="4622" y="19689"/>
                  </a:lnTo>
                  <a:lnTo>
                    <a:pt x="4715" y="19874"/>
                  </a:lnTo>
                  <a:lnTo>
                    <a:pt x="11185" y="23572"/>
                  </a:lnTo>
                  <a:lnTo>
                    <a:pt x="6933" y="15715"/>
                  </a:lnTo>
                  <a:lnTo>
                    <a:pt x="10353" y="5917"/>
                  </a:lnTo>
                  <a:lnTo>
                    <a:pt x="103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718;p59">
              <a:extLst>
                <a:ext uri="{FF2B5EF4-FFF2-40B4-BE49-F238E27FC236}">
                  <a16:creationId xmlns:a16="http://schemas.microsoft.com/office/drawing/2014/main" id="{4B457FAF-AC56-20B9-92A0-339DE1381911}"/>
                </a:ext>
              </a:extLst>
            </p:cNvPr>
            <p:cNvSpPr/>
            <p:nvPr/>
          </p:nvSpPr>
          <p:spPr>
            <a:xfrm>
              <a:off x="7845925" y="-2414775"/>
              <a:ext cx="279650" cy="589300"/>
            </a:xfrm>
            <a:custGeom>
              <a:avLst/>
              <a:gdLst/>
              <a:ahLst/>
              <a:cxnLst/>
              <a:rect l="l" t="t" r="r" b="b"/>
              <a:pathLst>
                <a:path w="11186" h="23572" extrusionOk="0">
                  <a:moveTo>
                    <a:pt x="10353" y="1"/>
                  </a:moveTo>
                  <a:lnTo>
                    <a:pt x="1" y="5917"/>
                  </a:lnTo>
                  <a:lnTo>
                    <a:pt x="1" y="11925"/>
                  </a:lnTo>
                  <a:lnTo>
                    <a:pt x="4438" y="19597"/>
                  </a:lnTo>
                  <a:lnTo>
                    <a:pt x="4622" y="19689"/>
                  </a:lnTo>
                  <a:lnTo>
                    <a:pt x="4715" y="19874"/>
                  </a:lnTo>
                  <a:lnTo>
                    <a:pt x="11185" y="23572"/>
                  </a:lnTo>
                  <a:lnTo>
                    <a:pt x="6933" y="15715"/>
                  </a:lnTo>
                  <a:lnTo>
                    <a:pt x="10353" y="5917"/>
                  </a:lnTo>
                  <a:lnTo>
                    <a:pt x="103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719;p59">
              <a:extLst>
                <a:ext uri="{FF2B5EF4-FFF2-40B4-BE49-F238E27FC236}">
                  <a16:creationId xmlns:a16="http://schemas.microsoft.com/office/drawing/2014/main" id="{37E72A52-1D6D-C617-6950-379A850AF4F1}"/>
                </a:ext>
              </a:extLst>
            </p:cNvPr>
            <p:cNvSpPr/>
            <p:nvPr/>
          </p:nvSpPr>
          <p:spPr>
            <a:xfrm>
              <a:off x="7076400" y="-3574825"/>
              <a:ext cx="1832550" cy="1936525"/>
            </a:xfrm>
            <a:custGeom>
              <a:avLst/>
              <a:gdLst/>
              <a:ahLst/>
              <a:cxnLst/>
              <a:rect l="l" t="t" r="r" b="b"/>
              <a:pathLst>
                <a:path w="73302" h="77461" extrusionOk="0">
                  <a:moveTo>
                    <a:pt x="63781" y="0"/>
                  </a:moveTo>
                  <a:lnTo>
                    <a:pt x="62302" y="370"/>
                  </a:lnTo>
                  <a:lnTo>
                    <a:pt x="61470" y="647"/>
                  </a:lnTo>
                  <a:lnTo>
                    <a:pt x="3144" y="34479"/>
                  </a:lnTo>
                  <a:lnTo>
                    <a:pt x="2404" y="34941"/>
                  </a:lnTo>
                  <a:lnTo>
                    <a:pt x="1387" y="36142"/>
                  </a:lnTo>
                  <a:lnTo>
                    <a:pt x="555" y="37437"/>
                  </a:lnTo>
                  <a:lnTo>
                    <a:pt x="93" y="39008"/>
                  </a:lnTo>
                  <a:lnTo>
                    <a:pt x="1" y="39747"/>
                  </a:lnTo>
                  <a:lnTo>
                    <a:pt x="1" y="69974"/>
                  </a:lnTo>
                  <a:lnTo>
                    <a:pt x="93" y="70806"/>
                  </a:lnTo>
                  <a:lnTo>
                    <a:pt x="555" y="72377"/>
                  </a:lnTo>
                  <a:lnTo>
                    <a:pt x="1387" y="73763"/>
                  </a:lnTo>
                  <a:lnTo>
                    <a:pt x="2404" y="74873"/>
                  </a:lnTo>
                  <a:lnTo>
                    <a:pt x="3144" y="75335"/>
                  </a:lnTo>
                  <a:lnTo>
                    <a:pt x="5639" y="76814"/>
                  </a:lnTo>
                  <a:lnTo>
                    <a:pt x="6379" y="77184"/>
                  </a:lnTo>
                  <a:lnTo>
                    <a:pt x="7950" y="77461"/>
                  </a:lnTo>
                  <a:lnTo>
                    <a:pt x="9522" y="77461"/>
                  </a:lnTo>
                  <a:lnTo>
                    <a:pt x="11093" y="77184"/>
                  </a:lnTo>
                  <a:lnTo>
                    <a:pt x="11832" y="76814"/>
                  </a:lnTo>
                  <a:lnTo>
                    <a:pt x="37252" y="62024"/>
                  </a:lnTo>
                  <a:lnTo>
                    <a:pt x="41689" y="69696"/>
                  </a:lnTo>
                  <a:lnTo>
                    <a:pt x="41874" y="69881"/>
                  </a:lnTo>
                  <a:lnTo>
                    <a:pt x="42336" y="69974"/>
                  </a:lnTo>
                  <a:lnTo>
                    <a:pt x="42613" y="69881"/>
                  </a:lnTo>
                  <a:lnTo>
                    <a:pt x="42798" y="69789"/>
                  </a:lnTo>
                  <a:lnTo>
                    <a:pt x="42891" y="69604"/>
                  </a:lnTo>
                  <a:lnTo>
                    <a:pt x="47605" y="56108"/>
                  </a:lnTo>
                  <a:lnTo>
                    <a:pt x="70159" y="43075"/>
                  </a:lnTo>
                  <a:lnTo>
                    <a:pt x="70898" y="42613"/>
                  </a:lnTo>
                  <a:lnTo>
                    <a:pt x="71915" y="41411"/>
                  </a:lnTo>
                  <a:lnTo>
                    <a:pt x="72747" y="40025"/>
                  </a:lnTo>
                  <a:lnTo>
                    <a:pt x="73209" y="38546"/>
                  </a:lnTo>
                  <a:lnTo>
                    <a:pt x="73302" y="37714"/>
                  </a:lnTo>
                  <a:lnTo>
                    <a:pt x="73302" y="7580"/>
                  </a:lnTo>
                  <a:lnTo>
                    <a:pt x="73209" y="6748"/>
                  </a:lnTo>
                  <a:lnTo>
                    <a:pt x="72840" y="5177"/>
                  </a:lnTo>
                  <a:lnTo>
                    <a:pt x="72008" y="3790"/>
                  </a:lnTo>
                  <a:lnTo>
                    <a:pt x="70898" y="2589"/>
                  </a:lnTo>
                  <a:lnTo>
                    <a:pt x="70251" y="2126"/>
                  </a:lnTo>
                  <a:lnTo>
                    <a:pt x="67756" y="647"/>
                  </a:lnTo>
                  <a:lnTo>
                    <a:pt x="67016" y="370"/>
                  </a:lnTo>
                  <a:lnTo>
                    <a:pt x="65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720;p59">
              <a:extLst>
                <a:ext uri="{FF2B5EF4-FFF2-40B4-BE49-F238E27FC236}">
                  <a16:creationId xmlns:a16="http://schemas.microsoft.com/office/drawing/2014/main" id="{56B7EFE9-D7F4-8389-58AA-913AAAB7985A}"/>
                </a:ext>
              </a:extLst>
            </p:cNvPr>
            <p:cNvSpPr/>
            <p:nvPr/>
          </p:nvSpPr>
          <p:spPr>
            <a:xfrm>
              <a:off x="7453075" y="-3114975"/>
              <a:ext cx="1291800" cy="825025"/>
            </a:xfrm>
            <a:custGeom>
              <a:avLst/>
              <a:gdLst/>
              <a:ahLst/>
              <a:cxnLst/>
              <a:rect l="l" t="t" r="r" b="b"/>
              <a:pathLst>
                <a:path w="51672" h="33001" extrusionOk="0">
                  <a:moveTo>
                    <a:pt x="49638" y="1"/>
                  </a:moveTo>
                  <a:lnTo>
                    <a:pt x="49176" y="278"/>
                  </a:lnTo>
                  <a:lnTo>
                    <a:pt x="2496" y="27269"/>
                  </a:lnTo>
                  <a:lnTo>
                    <a:pt x="1480" y="28009"/>
                  </a:lnTo>
                  <a:lnTo>
                    <a:pt x="93" y="30135"/>
                  </a:lnTo>
                  <a:lnTo>
                    <a:pt x="1" y="31336"/>
                  </a:lnTo>
                  <a:lnTo>
                    <a:pt x="1" y="31891"/>
                  </a:lnTo>
                  <a:lnTo>
                    <a:pt x="370" y="32723"/>
                  </a:lnTo>
                  <a:lnTo>
                    <a:pt x="1017" y="33000"/>
                  </a:lnTo>
                  <a:lnTo>
                    <a:pt x="1942" y="33000"/>
                  </a:lnTo>
                  <a:lnTo>
                    <a:pt x="2496" y="32723"/>
                  </a:lnTo>
                  <a:lnTo>
                    <a:pt x="49176" y="5732"/>
                  </a:lnTo>
                  <a:lnTo>
                    <a:pt x="50193" y="4992"/>
                  </a:lnTo>
                  <a:lnTo>
                    <a:pt x="51395" y="2774"/>
                  </a:lnTo>
                  <a:lnTo>
                    <a:pt x="51672" y="1572"/>
                  </a:lnTo>
                  <a:lnTo>
                    <a:pt x="51672" y="1018"/>
                  </a:lnTo>
                  <a:lnTo>
                    <a:pt x="51210" y="278"/>
                  </a:lnTo>
                  <a:lnTo>
                    <a:pt x="50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721;p59">
              <a:extLst>
                <a:ext uri="{FF2B5EF4-FFF2-40B4-BE49-F238E27FC236}">
                  <a16:creationId xmlns:a16="http://schemas.microsoft.com/office/drawing/2014/main" id="{6F64E9FE-9C40-0C89-0316-2B9082F80BCE}"/>
                </a:ext>
              </a:extLst>
            </p:cNvPr>
            <p:cNvSpPr/>
            <p:nvPr/>
          </p:nvSpPr>
          <p:spPr>
            <a:xfrm>
              <a:off x="7453075" y="-2816850"/>
              <a:ext cx="1291800" cy="827300"/>
            </a:xfrm>
            <a:custGeom>
              <a:avLst/>
              <a:gdLst/>
              <a:ahLst/>
              <a:cxnLst/>
              <a:rect l="l" t="t" r="r" b="b"/>
              <a:pathLst>
                <a:path w="51672" h="33092" extrusionOk="0">
                  <a:moveTo>
                    <a:pt x="50563" y="0"/>
                  </a:moveTo>
                  <a:lnTo>
                    <a:pt x="49638" y="92"/>
                  </a:lnTo>
                  <a:lnTo>
                    <a:pt x="49176" y="370"/>
                  </a:lnTo>
                  <a:lnTo>
                    <a:pt x="2496" y="27361"/>
                  </a:lnTo>
                  <a:lnTo>
                    <a:pt x="1480" y="28100"/>
                  </a:lnTo>
                  <a:lnTo>
                    <a:pt x="93" y="30226"/>
                  </a:lnTo>
                  <a:lnTo>
                    <a:pt x="1" y="31520"/>
                  </a:lnTo>
                  <a:lnTo>
                    <a:pt x="1" y="31983"/>
                  </a:lnTo>
                  <a:lnTo>
                    <a:pt x="370" y="32722"/>
                  </a:lnTo>
                  <a:lnTo>
                    <a:pt x="1017" y="33092"/>
                  </a:lnTo>
                  <a:lnTo>
                    <a:pt x="1942" y="32999"/>
                  </a:lnTo>
                  <a:lnTo>
                    <a:pt x="2496" y="32722"/>
                  </a:lnTo>
                  <a:lnTo>
                    <a:pt x="49176" y="5823"/>
                  </a:lnTo>
                  <a:lnTo>
                    <a:pt x="50193" y="4992"/>
                  </a:lnTo>
                  <a:lnTo>
                    <a:pt x="51395" y="2958"/>
                  </a:lnTo>
                  <a:lnTo>
                    <a:pt x="51672" y="1664"/>
                  </a:lnTo>
                  <a:lnTo>
                    <a:pt x="51672" y="1109"/>
                  </a:lnTo>
                  <a:lnTo>
                    <a:pt x="51210" y="370"/>
                  </a:lnTo>
                  <a:lnTo>
                    <a:pt x="505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722;p59">
              <a:extLst>
                <a:ext uri="{FF2B5EF4-FFF2-40B4-BE49-F238E27FC236}">
                  <a16:creationId xmlns:a16="http://schemas.microsoft.com/office/drawing/2014/main" id="{F8B1DCCB-F09D-03DB-C08A-0AFD3367D9F8}"/>
                </a:ext>
              </a:extLst>
            </p:cNvPr>
            <p:cNvSpPr/>
            <p:nvPr/>
          </p:nvSpPr>
          <p:spPr>
            <a:xfrm>
              <a:off x="7076400" y="-2657400"/>
              <a:ext cx="281950" cy="1019100"/>
            </a:xfrm>
            <a:custGeom>
              <a:avLst/>
              <a:gdLst/>
              <a:ahLst/>
              <a:cxnLst/>
              <a:rect l="l" t="t" r="r" b="b"/>
              <a:pathLst>
                <a:path w="11278" h="40764" extrusionOk="0">
                  <a:moveTo>
                    <a:pt x="925" y="0"/>
                  </a:moveTo>
                  <a:lnTo>
                    <a:pt x="555" y="740"/>
                  </a:lnTo>
                  <a:lnTo>
                    <a:pt x="93" y="2311"/>
                  </a:lnTo>
                  <a:lnTo>
                    <a:pt x="1" y="3050"/>
                  </a:lnTo>
                  <a:lnTo>
                    <a:pt x="1" y="33277"/>
                  </a:lnTo>
                  <a:lnTo>
                    <a:pt x="93" y="34109"/>
                  </a:lnTo>
                  <a:lnTo>
                    <a:pt x="555" y="35680"/>
                  </a:lnTo>
                  <a:lnTo>
                    <a:pt x="1387" y="37066"/>
                  </a:lnTo>
                  <a:lnTo>
                    <a:pt x="2404" y="38176"/>
                  </a:lnTo>
                  <a:lnTo>
                    <a:pt x="3144" y="38638"/>
                  </a:lnTo>
                  <a:lnTo>
                    <a:pt x="5639" y="40117"/>
                  </a:lnTo>
                  <a:lnTo>
                    <a:pt x="7026" y="40671"/>
                  </a:lnTo>
                  <a:lnTo>
                    <a:pt x="9891" y="40764"/>
                  </a:lnTo>
                  <a:lnTo>
                    <a:pt x="11278" y="40394"/>
                  </a:lnTo>
                  <a:lnTo>
                    <a:pt x="10723" y="40487"/>
                  </a:lnTo>
                  <a:lnTo>
                    <a:pt x="9891" y="40487"/>
                  </a:lnTo>
                  <a:lnTo>
                    <a:pt x="9152" y="39932"/>
                  </a:lnTo>
                  <a:lnTo>
                    <a:pt x="8782" y="38915"/>
                  </a:lnTo>
                  <a:lnTo>
                    <a:pt x="8782" y="38268"/>
                  </a:lnTo>
                  <a:lnTo>
                    <a:pt x="8782" y="8134"/>
                  </a:lnTo>
                  <a:lnTo>
                    <a:pt x="8782" y="7302"/>
                  </a:lnTo>
                  <a:lnTo>
                    <a:pt x="9244" y="5823"/>
                  </a:lnTo>
                  <a:lnTo>
                    <a:pt x="9614" y="5084"/>
                  </a:lnTo>
                  <a:lnTo>
                    <a:pt x="9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723;p59">
              <a:extLst>
                <a:ext uri="{FF2B5EF4-FFF2-40B4-BE49-F238E27FC236}">
                  <a16:creationId xmlns:a16="http://schemas.microsoft.com/office/drawing/2014/main" id="{189415AD-4744-BD2F-761E-496EA473B3FD}"/>
                </a:ext>
              </a:extLst>
            </p:cNvPr>
            <p:cNvSpPr/>
            <p:nvPr/>
          </p:nvSpPr>
          <p:spPr>
            <a:xfrm>
              <a:off x="7099525" y="-3574825"/>
              <a:ext cx="1807125" cy="1044525"/>
            </a:xfrm>
            <a:custGeom>
              <a:avLst/>
              <a:gdLst/>
              <a:ahLst/>
              <a:cxnLst/>
              <a:rect l="l" t="t" r="r" b="b"/>
              <a:pathLst>
                <a:path w="72285" h="41781" extrusionOk="0">
                  <a:moveTo>
                    <a:pt x="72147" y="6141"/>
                  </a:moveTo>
                  <a:lnTo>
                    <a:pt x="72284" y="6656"/>
                  </a:lnTo>
                  <a:lnTo>
                    <a:pt x="72192" y="6194"/>
                  </a:lnTo>
                  <a:lnTo>
                    <a:pt x="72147" y="6141"/>
                  </a:lnTo>
                  <a:close/>
                  <a:moveTo>
                    <a:pt x="62856" y="0"/>
                  </a:moveTo>
                  <a:lnTo>
                    <a:pt x="61377" y="370"/>
                  </a:lnTo>
                  <a:lnTo>
                    <a:pt x="60545" y="647"/>
                  </a:lnTo>
                  <a:lnTo>
                    <a:pt x="2219" y="34479"/>
                  </a:lnTo>
                  <a:lnTo>
                    <a:pt x="1479" y="34848"/>
                  </a:lnTo>
                  <a:lnTo>
                    <a:pt x="462" y="36050"/>
                  </a:lnTo>
                  <a:lnTo>
                    <a:pt x="0" y="36697"/>
                  </a:lnTo>
                  <a:lnTo>
                    <a:pt x="8689" y="41781"/>
                  </a:lnTo>
                  <a:lnTo>
                    <a:pt x="9151" y="41134"/>
                  </a:lnTo>
                  <a:lnTo>
                    <a:pt x="10260" y="39932"/>
                  </a:lnTo>
                  <a:lnTo>
                    <a:pt x="10907" y="39470"/>
                  </a:lnTo>
                  <a:lnTo>
                    <a:pt x="69326" y="5731"/>
                  </a:lnTo>
                  <a:lnTo>
                    <a:pt x="69789" y="5454"/>
                  </a:lnTo>
                  <a:lnTo>
                    <a:pt x="70805" y="5269"/>
                  </a:lnTo>
                  <a:lnTo>
                    <a:pt x="71637" y="5546"/>
                  </a:lnTo>
                  <a:lnTo>
                    <a:pt x="72147" y="6141"/>
                  </a:lnTo>
                  <a:lnTo>
                    <a:pt x="71915" y="5269"/>
                  </a:lnTo>
                  <a:lnTo>
                    <a:pt x="70436" y="2958"/>
                  </a:lnTo>
                  <a:lnTo>
                    <a:pt x="69326" y="2126"/>
                  </a:lnTo>
                  <a:lnTo>
                    <a:pt x="66738" y="647"/>
                  </a:lnTo>
                  <a:lnTo>
                    <a:pt x="66091" y="370"/>
                  </a:lnTo>
                  <a:lnTo>
                    <a:pt x="644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7" name="صورة 346" descr="صورة تحتوي على قصاصة فنية, الرسومات, رسوم متحركة&#10;&#10;تم إنشاء الوصف تلقائياً">
            <a:extLst>
              <a:ext uri="{FF2B5EF4-FFF2-40B4-BE49-F238E27FC236}">
                <a16:creationId xmlns:a16="http://schemas.microsoft.com/office/drawing/2014/main" id="{8C28D33C-F9C5-794F-45E6-6C76D8ADE0A6}"/>
              </a:ext>
            </a:extLst>
          </p:cNvPr>
          <p:cNvPicPr>
            <a:picLocks noChangeAspect="1"/>
          </p:cNvPicPr>
          <p:nvPr/>
        </p:nvPicPr>
        <p:blipFill>
          <a:blip r:embed="rId3"/>
          <a:stretch>
            <a:fillRect/>
          </a:stretch>
        </p:blipFill>
        <p:spPr>
          <a:xfrm>
            <a:off x="4314342" y="1978395"/>
            <a:ext cx="358142" cy="426473"/>
          </a:xfrm>
          <a:prstGeom prst="rect">
            <a:avLst/>
          </a:prstGeom>
          <a:ln>
            <a:noFill/>
          </a:ln>
          <a:effectLst>
            <a:glow rad="228600">
              <a:schemeClr val="accent2">
                <a:satMod val="175000"/>
                <a:alpha val="40000"/>
              </a:schemeClr>
            </a:glow>
            <a:outerShdw blurRad="292100" dist="139700" dir="2700000" algn="tl" rotWithShape="0">
              <a:srgbClr val="333333">
                <a:alpha val="65000"/>
              </a:srgbClr>
            </a:outerShdw>
          </a:effectLst>
        </p:spPr>
      </p:pic>
      <p:pic>
        <p:nvPicPr>
          <p:cNvPr id="3" name="صورة 2" descr="صورة تحتوي على رمز, شعار, نص, الخط&#10;&#10;تم إنشاء الوصف تلقائياً">
            <a:extLst>
              <a:ext uri="{FF2B5EF4-FFF2-40B4-BE49-F238E27FC236}">
                <a16:creationId xmlns:a16="http://schemas.microsoft.com/office/drawing/2014/main" id="{23B355A0-338F-5B03-5303-932F705FD363}"/>
              </a:ext>
            </a:extLst>
          </p:cNvPr>
          <p:cNvPicPr>
            <a:picLocks noChangeAspect="1"/>
          </p:cNvPicPr>
          <p:nvPr/>
        </p:nvPicPr>
        <p:blipFill>
          <a:blip r:embed="rId4"/>
          <a:stretch>
            <a:fillRect/>
          </a:stretch>
        </p:blipFill>
        <p:spPr>
          <a:xfrm>
            <a:off x="-1" y="1"/>
            <a:ext cx="1248937" cy="11256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5">
          <a:extLst>
            <a:ext uri="{FF2B5EF4-FFF2-40B4-BE49-F238E27FC236}">
              <a16:creationId xmlns:a16="http://schemas.microsoft.com/office/drawing/2014/main" id="{ECF3C969-A737-AD2B-8EA5-5801D07C303B}"/>
            </a:ext>
          </a:extLst>
        </p:cNvPr>
        <p:cNvGrpSpPr/>
        <p:nvPr/>
      </p:nvGrpSpPr>
      <p:grpSpPr>
        <a:xfrm>
          <a:off x="0" y="0"/>
          <a:ext cx="0" cy="0"/>
          <a:chOff x="0" y="0"/>
          <a:chExt cx="0" cy="0"/>
        </a:xfrm>
      </p:grpSpPr>
      <p:sp>
        <p:nvSpPr>
          <p:cNvPr id="490" name="Google Shape;490;p46">
            <a:extLst>
              <a:ext uri="{FF2B5EF4-FFF2-40B4-BE49-F238E27FC236}">
                <a16:creationId xmlns:a16="http://schemas.microsoft.com/office/drawing/2014/main" id="{3AC5FDC6-4C5A-FBD3-11F3-51FCEDC67087}"/>
              </a:ext>
            </a:extLst>
          </p:cNvPr>
          <p:cNvSpPr txBox="1">
            <a:spLocks noGrp="1"/>
          </p:cNvSpPr>
          <p:nvPr>
            <p:ph type="title"/>
          </p:nvPr>
        </p:nvSpPr>
        <p:spPr>
          <a:xfrm>
            <a:off x="1153883" y="959100"/>
            <a:ext cx="3172790" cy="7135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Back</a:t>
            </a:r>
            <a:r>
              <a:rPr lang="en-GB"/>
              <a:t>g</a:t>
            </a:r>
            <a:r>
              <a:rPr lang="en-US"/>
              <a:t>round</a:t>
            </a:r>
          </a:p>
        </p:txBody>
      </p:sp>
      <p:sp>
        <p:nvSpPr>
          <p:cNvPr id="491" name="Google Shape;491;p46">
            <a:extLst>
              <a:ext uri="{FF2B5EF4-FFF2-40B4-BE49-F238E27FC236}">
                <a16:creationId xmlns:a16="http://schemas.microsoft.com/office/drawing/2014/main" id="{C99D475D-B09A-BBCE-E6A5-2BE6925DBD13}"/>
              </a:ext>
            </a:extLst>
          </p:cNvPr>
          <p:cNvSpPr txBox="1">
            <a:spLocks noGrp="1"/>
          </p:cNvSpPr>
          <p:nvPr>
            <p:ph type="subTitle" idx="1"/>
          </p:nvPr>
        </p:nvSpPr>
        <p:spPr>
          <a:xfrm>
            <a:off x="877229" y="2090611"/>
            <a:ext cx="4930718" cy="2198756"/>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r>
              <a:rPr lang="en-US" sz="1400" dirty="0">
                <a:latin typeface="Poppins" panose="00000500000000000000" pitchFamily="2" charset="0"/>
                <a:cs typeface="Poppins" panose="00000500000000000000" pitchFamily="2" charset="0"/>
              </a:rPr>
              <a:t>is a powerful, scalable machine learning algorithm designed for supervised learning tasks, such as classification and regression. It builds an ensemble of weak prediction models—typically decision trees—sequentially, where each new model corrects errors made by the previous ones. By combining the principles of gradient boosting and advanced optimization techniques, XGBoost achieves high accuracy while minimizing overfitting.</a:t>
            </a:r>
          </a:p>
        </p:txBody>
      </p:sp>
      <p:sp>
        <p:nvSpPr>
          <p:cNvPr id="492" name="Google Shape;492;p46">
            <a:extLst>
              <a:ext uri="{FF2B5EF4-FFF2-40B4-BE49-F238E27FC236}">
                <a16:creationId xmlns:a16="http://schemas.microsoft.com/office/drawing/2014/main" id="{692BEB86-DB81-FA65-C2B2-DB5A69076B0A}"/>
              </a:ext>
            </a:extLst>
          </p:cNvPr>
          <p:cNvSpPr/>
          <p:nvPr/>
        </p:nvSpPr>
        <p:spPr>
          <a:xfrm>
            <a:off x="3601723" y="517121"/>
            <a:ext cx="1449900" cy="9248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 name="Google Shape;492;p46">
            <a:extLst>
              <a:ext uri="{FF2B5EF4-FFF2-40B4-BE49-F238E27FC236}">
                <a16:creationId xmlns:a16="http://schemas.microsoft.com/office/drawing/2014/main" id="{D1BC1454-5B58-7808-7C8E-DBA55338BDDD}"/>
              </a:ext>
            </a:extLst>
          </p:cNvPr>
          <p:cNvSpPr/>
          <p:nvPr/>
        </p:nvSpPr>
        <p:spPr>
          <a:xfrm>
            <a:off x="1153883" y="1574277"/>
            <a:ext cx="1449900" cy="45719"/>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مربع نص 4">
            <a:extLst>
              <a:ext uri="{FF2B5EF4-FFF2-40B4-BE49-F238E27FC236}">
                <a16:creationId xmlns:a16="http://schemas.microsoft.com/office/drawing/2014/main" id="{91F1A425-6E50-A92C-BA1C-371B262FB65D}"/>
              </a:ext>
            </a:extLst>
          </p:cNvPr>
          <p:cNvSpPr txBox="1"/>
          <p:nvPr/>
        </p:nvSpPr>
        <p:spPr>
          <a:xfrm>
            <a:off x="975473" y="1815430"/>
            <a:ext cx="3484559" cy="307777"/>
          </a:xfrm>
          <a:prstGeom prst="rect">
            <a:avLst/>
          </a:prstGeom>
          <a:noFill/>
        </p:spPr>
        <p:txBody>
          <a:bodyPr wrap="square" rtlCol="0">
            <a:spAutoFit/>
          </a:bodyPr>
          <a:lstStyle/>
          <a:p>
            <a:r>
              <a:rPr lang="en-US" sz="1400" b="1" u="sng" dirty="0"/>
              <a:t>XGBoost (Extreme Gradient Boosting)</a:t>
            </a:r>
          </a:p>
        </p:txBody>
      </p:sp>
      <p:pic>
        <p:nvPicPr>
          <p:cNvPr id="4" name="صورة 3">
            <a:extLst>
              <a:ext uri="{FF2B5EF4-FFF2-40B4-BE49-F238E27FC236}">
                <a16:creationId xmlns:a16="http://schemas.microsoft.com/office/drawing/2014/main" id="{AC0F4913-3BCF-7A7F-8DF0-0F581A4EFD73}"/>
              </a:ext>
            </a:extLst>
          </p:cNvPr>
          <p:cNvPicPr>
            <a:picLocks noChangeAspect="1"/>
          </p:cNvPicPr>
          <p:nvPr/>
        </p:nvPicPr>
        <p:blipFill>
          <a:blip r:embed="rId3"/>
          <a:srcRect/>
          <a:stretch/>
        </p:blipFill>
        <p:spPr>
          <a:xfrm>
            <a:off x="6271962" y="2123207"/>
            <a:ext cx="2418555" cy="20510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212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5">
          <a:extLst>
            <a:ext uri="{FF2B5EF4-FFF2-40B4-BE49-F238E27FC236}">
              <a16:creationId xmlns:a16="http://schemas.microsoft.com/office/drawing/2014/main" id="{CB01E2FB-5A77-C561-015E-4E66754FBC1A}"/>
            </a:ext>
          </a:extLst>
        </p:cNvPr>
        <p:cNvGrpSpPr/>
        <p:nvPr/>
      </p:nvGrpSpPr>
      <p:grpSpPr>
        <a:xfrm>
          <a:off x="0" y="0"/>
          <a:ext cx="0" cy="0"/>
          <a:chOff x="0" y="0"/>
          <a:chExt cx="0" cy="0"/>
        </a:xfrm>
      </p:grpSpPr>
      <p:sp>
        <p:nvSpPr>
          <p:cNvPr id="490" name="Google Shape;490;p46">
            <a:extLst>
              <a:ext uri="{FF2B5EF4-FFF2-40B4-BE49-F238E27FC236}">
                <a16:creationId xmlns:a16="http://schemas.microsoft.com/office/drawing/2014/main" id="{C9AC396E-EBF3-5483-AF53-6BAE06DC4DF6}"/>
              </a:ext>
            </a:extLst>
          </p:cNvPr>
          <p:cNvSpPr txBox="1">
            <a:spLocks noGrp="1"/>
          </p:cNvSpPr>
          <p:nvPr>
            <p:ph type="title"/>
          </p:nvPr>
        </p:nvSpPr>
        <p:spPr>
          <a:xfrm>
            <a:off x="1153883" y="959100"/>
            <a:ext cx="3172790" cy="7135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Back</a:t>
            </a:r>
            <a:r>
              <a:rPr lang="en-GB"/>
              <a:t>g</a:t>
            </a:r>
            <a:r>
              <a:rPr lang="en-US"/>
              <a:t>round</a:t>
            </a:r>
          </a:p>
        </p:txBody>
      </p:sp>
      <p:sp>
        <p:nvSpPr>
          <p:cNvPr id="491" name="Google Shape;491;p46">
            <a:extLst>
              <a:ext uri="{FF2B5EF4-FFF2-40B4-BE49-F238E27FC236}">
                <a16:creationId xmlns:a16="http://schemas.microsoft.com/office/drawing/2014/main" id="{6279F198-55C7-54A6-3927-3445FE7259DA}"/>
              </a:ext>
            </a:extLst>
          </p:cNvPr>
          <p:cNvSpPr txBox="1">
            <a:spLocks noGrp="1"/>
          </p:cNvSpPr>
          <p:nvPr>
            <p:ph type="subTitle" idx="1"/>
          </p:nvPr>
        </p:nvSpPr>
        <p:spPr>
          <a:xfrm>
            <a:off x="877229" y="2090611"/>
            <a:ext cx="4982551" cy="2093789"/>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r>
              <a:rPr lang="en-US" sz="1400" dirty="0">
                <a:latin typeface="Poppins" panose="00000500000000000000" pitchFamily="2" charset="0"/>
                <a:cs typeface="Poppins" panose="00000500000000000000" pitchFamily="2" charset="0"/>
              </a:rPr>
              <a:t>is a deep learning model introduced by the Visual Geometry Group (VGG) from the University of Oxford. It is a convolutional neural network (CNN) that has achieved great success in image recognition tasks. The "16" in VGG16 refers to the 16 weight layers (13 convolutional layers and 3 fully connected layers). VGG16 is pretrained on the ImageNet dataset, which includes millions of labeled images across thousands of categories.</a:t>
            </a:r>
          </a:p>
        </p:txBody>
      </p:sp>
      <p:sp>
        <p:nvSpPr>
          <p:cNvPr id="492" name="Google Shape;492;p46">
            <a:extLst>
              <a:ext uri="{FF2B5EF4-FFF2-40B4-BE49-F238E27FC236}">
                <a16:creationId xmlns:a16="http://schemas.microsoft.com/office/drawing/2014/main" id="{C1F26370-5C14-27C4-07C0-311C851267A9}"/>
              </a:ext>
            </a:extLst>
          </p:cNvPr>
          <p:cNvSpPr/>
          <p:nvPr/>
        </p:nvSpPr>
        <p:spPr>
          <a:xfrm>
            <a:off x="3601723" y="517121"/>
            <a:ext cx="1449900" cy="9248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 name="Google Shape;492;p46">
            <a:extLst>
              <a:ext uri="{FF2B5EF4-FFF2-40B4-BE49-F238E27FC236}">
                <a16:creationId xmlns:a16="http://schemas.microsoft.com/office/drawing/2014/main" id="{F4B9B225-B92C-ED98-FCB6-D8A8288F803C}"/>
              </a:ext>
            </a:extLst>
          </p:cNvPr>
          <p:cNvSpPr/>
          <p:nvPr/>
        </p:nvSpPr>
        <p:spPr>
          <a:xfrm>
            <a:off x="1153883" y="1574277"/>
            <a:ext cx="1449900" cy="45719"/>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مربع نص 4">
            <a:extLst>
              <a:ext uri="{FF2B5EF4-FFF2-40B4-BE49-F238E27FC236}">
                <a16:creationId xmlns:a16="http://schemas.microsoft.com/office/drawing/2014/main" id="{725A1CAD-413D-FB21-C218-9AD1B69FCBB1}"/>
              </a:ext>
            </a:extLst>
          </p:cNvPr>
          <p:cNvSpPr txBox="1"/>
          <p:nvPr/>
        </p:nvSpPr>
        <p:spPr>
          <a:xfrm>
            <a:off x="975474" y="1815430"/>
            <a:ext cx="2973660" cy="307777"/>
          </a:xfrm>
          <a:prstGeom prst="rect">
            <a:avLst/>
          </a:prstGeom>
          <a:noFill/>
        </p:spPr>
        <p:txBody>
          <a:bodyPr wrap="square" rtlCol="0">
            <a:spAutoFit/>
          </a:bodyPr>
          <a:lstStyle/>
          <a:p>
            <a:r>
              <a:rPr lang="en-US" sz="1400" b="1" u="sng" dirty="0"/>
              <a:t>VGG16</a:t>
            </a:r>
          </a:p>
        </p:txBody>
      </p:sp>
      <p:pic>
        <p:nvPicPr>
          <p:cNvPr id="9" name="صورة 8">
            <a:extLst>
              <a:ext uri="{FF2B5EF4-FFF2-40B4-BE49-F238E27FC236}">
                <a16:creationId xmlns:a16="http://schemas.microsoft.com/office/drawing/2014/main" id="{4B72ACBA-E053-18E1-88A3-FA3EA639B399}"/>
              </a:ext>
            </a:extLst>
          </p:cNvPr>
          <p:cNvPicPr>
            <a:picLocks noChangeAspect="1"/>
          </p:cNvPicPr>
          <p:nvPr/>
        </p:nvPicPr>
        <p:blipFill>
          <a:blip r:embed="rId3"/>
          <a:srcRect/>
          <a:stretch/>
        </p:blipFill>
        <p:spPr>
          <a:xfrm>
            <a:off x="5923714" y="2271946"/>
            <a:ext cx="2948940" cy="17311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2469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5">
          <a:extLst>
            <a:ext uri="{FF2B5EF4-FFF2-40B4-BE49-F238E27FC236}">
              <a16:creationId xmlns:a16="http://schemas.microsoft.com/office/drawing/2014/main" id="{CB01E2FB-5A77-C561-015E-4E66754FBC1A}"/>
            </a:ext>
          </a:extLst>
        </p:cNvPr>
        <p:cNvGrpSpPr/>
        <p:nvPr/>
      </p:nvGrpSpPr>
      <p:grpSpPr>
        <a:xfrm>
          <a:off x="0" y="0"/>
          <a:ext cx="0" cy="0"/>
          <a:chOff x="0" y="0"/>
          <a:chExt cx="0" cy="0"/>
        </a:xfrm>
      </p:grpSpPr>
      <p:sp>
        <p:nvSpPr>
          <p:cNvPr id="490" name="Google Shape;490;p46">
            <a:extLst>
              <a:ext uri="{FF2B5EF4-FFF2-40B4-BE49-F238E27FC236}">
                <a16:creationId xmlns:a16="http://schemas.microsoft.com/office/drawing/2014/main" id="{C9AC396E-EBF3-5483-AF53-6BAE06DC4DF6}"/>
              </a:ext>
            </a:extLst>
          </p:cNvPr>
          <p:cNvSpPr txBox="1">
            <a:spLocks noGrp="1"/>
          </p:cNvSpPr>
          <p:nvPr>
            <p:ph type="title"/>
          </p:nvPr>
        </p:nvSpPr>
        <p:spPr>
          <a:xfrm>
            <a:off x="1153883" y="959100"/>
            <a:ext cx="3172790" cy="7135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Back</a:t>
            </a:r>
            <a:r>
              <a:rPr lang="en-GB"/>
              <a:t>g</a:t>
            </a:r>
            <a:r>
              <a:rPr lang="en-US"/>
              <a:t>round</a:t>
            </a:r>
          </a:p>
        </p:txBody>
      </p:sp>
      <p:sp>
        <p:nvSpPr>
          <p:cNvPr id="491" name="Google Shape;491;p46">
            <a:extLst>
              <a:ext uri="{FF2B5EF4-FFF2-40B4-BE49-F238E27FC236}">
                <a16:creationId xmlns:a16="http://schemas.microsoft.com/office/drawing/2014/main" id="{6279F198-55C7-54A6-3927-3445FE7259DA}"/>
              </a:ext>
            </a:extLst>
          </p:cNvPr>
          <p:cNvSpPr txBox="1">
            <a:spLocks noGrp="1"/>
          </p:cNvSpPr>
          <p:nvPr>
            <p:ph type="subTitle" idx="1"/>
          </p:nvPr>
        </p:nvSpPr>
        <p:spPr>
          <a:xfrm>
            <a:off x="877229" y="2090611"/>
            <a:ext cx="4899103" cy="2093789"/>
          </a:xfrm>
          <a:prstGeom prst="rect">
            <a:avLst/>
          </a:prstGeom>
        </p:spPr>
        <p:txBody>
          <a:bodyPr spcFirstLastPara="1" wrap="square" lIns="91425" tIns="91425" rIns="91425" bIns="91425" anchor="t" anchorCtr="0">
            <a:noAutofit/>
          </a:bodyPr>
          <a:lstStyle/>
          <a:p>
            <a:pPr marL="152400" lvl="0" indent="0">
              <a:buNone/>
            </a:pPr>
            <a:r>
              <a:rPr lang="en-US" sz="1600" dirty="0"/>
              <a:t>Random Forest is an ensemble learning method that builds multiple decision trees and merges their results to improve classification accuracy. It is robust to overfitting and performs well on both balanced and imbalanced datasets. It works by averaging predictions of multiple trees to reduce variance and improve generalization.</a:t>
            </a:r>
            <a:endParaRPr lang="en-US" sz="1600" dirty="0">
              <a:latin typeface="Poppins" panose="00000500000000000000" pitchFamily="2" charset="0"/>
              <a:cs typeface="Poppins" panose="00000500000000000000" pitchFamily="2" charset="0"/>
            </a:endParaRPr>
          </a:p>
        </p:txBody>
      </p:sp>
      <p:sp>
        <p:nvSpPr>
          <p:cNvPr id="492" name="Google Shape;492;p46">
            <a:extLst>
              <a:ext uri="{FF2B5EF4-FFF2-40B4-BE49-F238E27FC236}">
                <a16:creationId xmlns:a16="http://schemas.microsoft.com/office/drawing/2014/main" id="{C1F26370-5C14-27C4-07C0-311C851267A9}"/>
              </a:ext>
            </a:extLst>
          </p:cNvPr>
          <p:cNvSpPr/>
          <p:nvPr/>
        </p:nvSpPr>
        <p:spPr>
          <a:xfrm>
            <a:off x="3601723" y="517121"/>
            <a:ext cx="1449900" cy="9248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 name="Google Shape;492;p46">
            <a:extLst>
              <a:ext uri="{FF2B5EF4-FFF2-40B4-BE49-F238E27FC236}">
                <a16:creationId xmlns:a16="http://schemas.microsoft.com/office/drawing/2014/main" id="{F4B9B225-B92C-ED98-FCB6-D8A8288F803C}"/>
              </a:ext>
            </a:extLst>
          </p:cNvPr>
          <p:cNvSpPr/>
          <p:nvPr/>
        </p:nvSpPr>
        <p:spPr>
          <a:xfrm>
            <a:off x="1153883" y="1574277"/>
            <a:ext cx="1449900" cy="45719"/>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مربع نص 4">
            <a:extLst>
              <a:ext uri="{FF2B5EF4-FFF2-40B4-BE49-F238E27FC236}">
                <a16:creationId xmlns:a16="http://schemas.microsoft.com/office/drawing/2014/main" id="{725A1CAD-413D-FB21-C218-9AD1B69FCBB1}"/>
              </a:ext>
            </a:extLst>
          </p:cNvPr>
          <p:cNvSpPr txBox="1"/>
          <p:nvPr/>
        </p:nvSpPr>
        <p:spPr>
          <a:xfrm>
            <a:off x="975474" y="1815430"/>
            <a:ext cx="2973660" cy="307777"/>
          </a:xfrm>
          <a:prstGeom prst="rect">
            <a:avLst/>
          </a:prstGeom>
          <a:noFill/>
        </p:spPr>
        <p:txBody>
          <a:bodyPr wrap="square" rtlCol="0">
            <a:spAutoFit/>
          </a:bodyPr>
          <a:lstStyle/>
          <a:p>
            <a:r>
              <a:rPr lang="en-US" b="1" u="sng" dirty="0"/>
              <a:t>Random Forest</a:t>
            </a:r>
            <a:endParaRPr lang="en-US" sz="1400" b="1" u="sng" dirty="0"/>
          </a:p>
        </p:txBody>
      </p:sp>
      <p:pic>
        <p:nvPicPr>
          <p:cNvPr id="4" name="صورة 3" descr="صورة تحتوي على نص, رسم بياني, لقطة شاشة, الخط&#10;&#10;قد يكون المحتوى المعد بواسطة الذكاء الاصطناعي غير صحيح.">
            <a:extLst>
              <a:ext uri="{FF2B5EF4-FFF2-40B4-BE49-F238E27FC236}">
                <a16:creationId xmlns:a16="http://schemas.microsoft.com/office/drawing/2014/main" id="{EB3A736C-CCEE-CE00-2D42-6F28963E82EA}"/>
              </a:ext>
            </a:extLst>
          </p:cNvPr>
          <p:cNvPicPr>
            <a:picLocks noChangeAspect="1"/>
          </p:cNvPicPr>
          <p:nvPr/>
        </p:nvPicPr>
        <p:blipFill>
          <a:blip r:embed="rId3"/>
          <a:stretch>
            <a:fillRect/>
          </a:stretch>
        </p:blipFill>
        <p:spPr>
          <a:xfrm>
            <a:off x="5874577" y="1970048"/>
            <a:ext cx="3076135" cy="2093789"/>
          </a:xfrm>
          <a:prstGeom prst="rect">
            <a:avLst/>
          </a:prstGeom>
          <a:ln>
            <a:noFill/>
          </a:ln>
          <a:effectLst>
            <a:softEdge rad="112500"/>
          </a:effectLst>
        </p:spPr>
      </p:pic>
    </p:spTree>
    <p:extLst>
      <p:ext uri="{BB962C8B-B14F-4D97-AF65-F5344CB8AC3E}">
        <p14:creationId xmlns:p14="http://schemas.microsoft.com/office/powerpoint/2010/main" val="1602464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5">
          <a:extLst>
            <a:ext uri="{FF2B5EF4-FFF2-40B4-BE49-F238E27FC236}">
              <a16:creationId xmlns:a16="http://schemas.microsoft.com/office/drawing/2014/main" id="{CB01E2FB-5A77-C561-015E-4E66754FBC1A}"/>
            </a:ext>
          </a:extLst>
        </p:cNvPr>
        <p:cNvGrpSpPr/>
        <p:nvPr/>
      </p:nvGrpSpPr>
      <p:grpSpPr>
        <a:xfrm>
          <a:off x="0" y="0"/>
          <a:ext cx="0" cy="0"/>
          <a:chOff x="0" y="0"/>
          <a:chExt cx="0" cy="0"/>
        </a:xfrm>
      </p:grpSpPr>
      <p:sp>
        <p:nvSpPr>
          <p:cNvPr id="490" name="Google Shape;490;p46">
            <a:extLst>
              <a:ext uri="{FF2B5EF4-FFF2-40B4-BE49-F238E27FC236}">
                <a16:creationId xmlns:a16="http://schemas.microsoft.com/office/drawing/2014/main" id="{C9AC396E-EBF3-5483-AF53-6BAE06DC4DF6}"/>
              </a:ext>
            </a:extLst>
          </p:cNvPr>
          <p:cNvSpPr txBox="1">
            <a:spLocks noGrp="1"/>
          </p:cNvSpPr>
          <p:nvPr>
            <p:ph type="title"/>
          </p:nvPr>
        </p:nvSpPr>
        <p:spPr>
          <a:xfrm>
            <a:off x="1153883" y="959100"/>
            <a:ext cx="3172790" cy="7135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Back</a:t>
            </a:r>
            <a:r>
              <a:rPr lang="en-GB"/>
              <a:t>g</a:t>
            </a:r>
            <a:r>
              <a:rPr lang="en-US"/>
              <a:t>round</a:t>
            </a:r>
          </a:p>
        </p:txBody>
      </p:sp>
      <p:sp>
        <p:nvSpPr>
          <p:cNvPr id="491" name="Google Shape;491;p46">
            <a:extLst>
              <a:ext uri="{FF2B5EF4-FFF2-40B4-BE49-F238E27FC236}">
                <a16:creationId xmlns:a16="http://schemas.microsoft.com/office/drawing/2014/main" id="{6279F198-55C7-54A6-3927-3445FE7259DA}"/>
              </a:ext>
            </a:extLst>
          </p:cNvPr>
          <p:cNvSpPr txBox="1">
            <a:spLocks noGrp="1"/>
          </p:cNvSpPr>
          <p:nvPr>
            <p:ph type="subTitle" idx="1"/>
          </p:nvPr>
        </p:nvSpPr>
        <p:spPr>
          <a:xfrm>
            <a:off x="877229" y="2090611"/>
            <a:ext cx="4982551" cy="2093789"/>
          </a:xfrm>
          <a:prstGeom prst="rect">
            <a:avLst/>
          </a:prstGeom>
        </p:spPr>
        <p:txBody>
          <a:bodyPr spcFirstLastPara="1" wrap="square" lIns="91425" tIns="91425" rIns="91425" bIns="91425" anchor="t" anchorCtr="0">
            <a:noAutofit/>
          </a:bodyPr>
          <a:lstStyle/>
          <a:p>
            <a:pPr marL="152400" lvl="0" indent="0">
              <a:buNone/>
            </a:pPr>
            <a:r>
              <a:rPr lang="en-US" sz="1600" dirty="0"/>
              <a:t>Naive Bayes is a probabilistic classification algorithm based on Bayes’ Theorem. It assumes independence between features, making it very fast and efficient for high-dimensional data like text. Despite its simplicity, it performs well in many real-world applications such as spam detection and symptom-based disease classification.</a:t>
            </a:r>
            <a:endParaRPr lang="en-US" sz="1600" dirty="0">
              <a:latin typeface="Poppins" panose="00000500000000000000" pitchFamily="2" charset="0"/>
              <a:cs typeface="Poppins" panose="00000500000000000000" pitchFamily="2" charset="0"/>
            </a:endParaRPr>
          </a:p>
        </p:txBody>
      </p:sp>
      <p:sp>
        <p:nvSpPr>
          <p:cNvPr id="492" name="Google Shape;492;p46">
            <a:extLst>
              <a:ext uri="{FF2B5EF4-FFF2-40B4-BE49-F238E27FC236}">
                <a16:creationId xmlns:a16="http://schemas.microsoft.com/office/drawing/2014/main" id="{C1F26370-5C14-27C4-07C0-311C851267A9}"/>
              </a:ext>
            </a:extLst>
          </p:cNvPr>
          <p:cNvSpPr/>
          <p:nvPr/>
        </p:nvSpPr>
        <p:spPr>
          <a:xfrm>
            <a:off x="3601723" y="517121"/>
            <a:ext cx="1449900" cy="9248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 name="Google Shape;492;p46">
            <a:extLst>
              <a:ext uri="{FF2B5EF4-FFF2-40B4-BE49-F238E27FC236}">
                <a16:creationId xmlns:a16="http://schemas.microsoft.com/office/drawing/2014/main" id="{F4B9B225-B92C-ED98-FCB6-D8A8288F803C}"/>
              </a:ext>
            </a:extLst>
          </p:cNvPr>
          <p:cNvSpPr/>
          <p:nvPr/>
        </p:nvSpPr>
        <p:spPr>
          <a:xfrm>
            <a:off x="1153883" y="1574277"/>
            <a:ext cx="1449900" cy="45719"/>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مربع نص 4">
            <a:extLst>
              <a:ext uri="{FF2B5EF4-FFF2-40B4-BE49-F238E27FC236}">
                <a16:creationId xmlns:a16="http://schemas.microsoft.com/office/drawing/2014/main" id="{725A1CAD-413D-FB21-C218-9AD1B69FCBB1}"/>
              </a:ext>
            </a:extLst>
          </p:cNvPr>
          <p:cNvSpPr txBox="1"/>
          <p:nvPr/>
        </p:nvSpPr>
        <p:spPr>
          <a:xfrm>
            <a:off x="975474" y="1815430"/>
            <a:ext cx="2973660" cy="307777"/>
          </a:xfrm>
          <a:prstGeom prst="rect">
            <a:avLst/>
          </a:prstGeom>
          <a:noFill/>
        </p:spPr>
        <p:txBody>
          <a:bodyPr wrap="square" rtlCol="0">
            <a:spAutoFit/>
          </a:bodyPr>
          <a:lstStyle/>
          <a:p>
            <a:r>
              <a:rPr lang="en-US" sz="1400" b="1" u="sng" dirty="0"/>
              <a:t>Naive Bayes</a:t>
            </a:r>
          </a:p>
        </p:txBody>
      </p:sp>
      <p:pic>
        <p:nvPicPr>
          <p:cNvPr id="4" name="صورة 3" descr="صورة تحتوي على نص, رسم بياني, خط, لقطة شاشة&#10;&#10;قد يكون المحتوى المعد بواسطة الذكاء الاصطناعي غير صحيح.">
            <a:extLst>
              <a:ext uri="{FF2B5EF4-FFF2-40B4-BE49-F238E27FC236}">
                <a16:creationId xmlns:a16="http://schemas.microsoft.com/office/drawing/2014/main" id="{4347D849-3B32-692F-E186-D5009B1D4D98}"/>
              </a:ext>
            </a:extLst>
          </p:cNvPr>
          <p:cNvPicPr>
            <a:picLocks noChangeAspect="1"/>
          </p:cNvPicPr>
          <p:nvPr/>
        </p:nvPicPr>
        <p:blipFill>
          <a:blip r:embed="rId3"/>
          <a:stretch>
            <a:fillRect/>
          </a:stretch>
        </p:blipFill>
        <p:spPr>
          <a:xfrm>
            <a:off x="5958025" y="2090611"/>
            <a:ext cx="3096765" cy="2093789"/>
          </a:xfrm>
          <a:prstGeom prst="rect">
            <a:avLst/>
          </a:prstGeom>
          <a:ln>
            <a:noFill/>
          </a:ln>
          <a:effectLst>
            <a:softEdge rad="112500"/>
          </a:effectLst>
        </p:spPr>
      </p:pic>
    </p:spTree>
    <p:extLst>
      <p:ext uri="{BB962C8B-B14F-4D97-AF65-F5344CB8AC3E}">
        <p14:creationId xmlns:p14="http://schemas.microsoft.com/office/powerpoint/2010/main" val="2770819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5">
          <a:extLst>
            <a:ext uri="{FF2B5EF4-FFF2-40B4-BE49-F238E27FC236}">
              <a16:creationId xmlns:a16="http://schemas.microsoft.com/office/drawing/2014/main" id="{CB01E2FB-5A77-C561-015E-4E66754FBC1A}"/>
            </a:ext>
          </a:extLst>
        </p:cNvPr>
        <p:cNvGrpSpPr/>
        <p:nvPr/>
      </p:nvGrpSpPr>
      <p:grpSpPr>
        <a:xfrm>
          <a:off x="0" y="0"/>
          <a:ext cx="0" cy="0"/>
          <a:chOff x="0" y="0"/>
          <a:chExt cx="0" cy="0"/>
        </a:xfrm>
      </p:grpSpPr>
      <p:sp>
        <p:nvSpPr>
          <p:cNvPr id="490" name="Google Shape;490;p46">
            <a:extLst>
              <a:ext uri="{FF2B5EF4-FFF2-40B4-BE49-F238E27FC236}">
                <a16:creationId xmlns:a16="http://schemas.microsoft.com/office/drawing/2014/main" id="{C9AC396E-EBF3-5483-AF53-6BAE06DC4DF6}"/>
              </a:ext>
            </a:extLst>
          </p:cNvPr>
          <p:cNvSpPr txBox="1">
            <a:spLocks noGrp="1"/>
          </p:cNvSpPr>
          <p:nvPr>
            <p:ph type="title"/>
          </p:nvPr>
        </p:nvSpPr>
        <p:spPr>
          <a:xfrm>
            <a:off x="1153883" y="959100"/>
            <a:ext cx="3172790" cy="7135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Back</a:t>
            </a:r>
            <a:r>
              <a:rPr lang="en-GB" dirty="0"/>
              <a:t>g</a:t>
            </a:r>
            <a:r>
              <a:rPr lang="en-US" dirty="0"/>
              <a:t>round</a:t>
            </a:r>
          </a:p>
        </p:txBody>
      </p:sp>
      <p:sp>
        <p:nvSpPr>
          <p:cNvPr id="491" name="Google Shape;491;p46">
            <a:extLst>
              <a:ext uri="{FF2B5EF4-FFF2-40B4-BE49-F238E27FC236}">
                <a16:creationId xmlns:a16="http://schemas.microsoft.com/office/drawing/2014/main" id="{6279F198-55C7-54A6-3927-3445FE7259DA}"/>
              </a:ext>
            </a:extLst>
          </p:cNvPr>
          <p:cNvSpPr txBox="1">
            <a:spLocks noGrp="1"/>
          </p:cNvSpPr>
          <p:nvPr>
            <p:ph type="subTitle" idx="1"/>
          </p:nvPr>
        </p:nvSpPr>
        <p:spPr>
          <a:xfrm>
            <a:off x="877229" y="2090611"/>
            <a:ext cx="4982551" cy="2093789"/>
          </a:xfrm>
          <a:prstGeom prst="rect">
            <a:avLst/>
          </a:prstGeom>
        </p:spPr>
        <p:txBody>
          <a:bodyPr spcFirstLastPara="1" wrap="square" lIns="91425" tIns="91425" rIns="91425" bIns="91425" anchor="t" anchorCtr="0">
            <a:noAutofit/>
          </a:bodyPr>
          <a:lstStyle/>
          <a:p>
            <a:pPr marL="152400" lvl="0" indent="0">
              <a:buNone/>
            </a:pPr>
            <a:r>
              <a:rPr lang="en-US" sz="1400" dirty="0"/>
              <a:t>BERT (Bidirectional Encoder Representations from Transformers) is a deep learning model developed by Google for understanding the context of words in a sentence. Unlike traditional models, BERT reads text bidirectionally, capturing meaning based on both previous and next words. It's widely used in NLP tasks like question answering, classification, and chatbot applications.</a:t>
            </a:r>
            <a:endParaRPr lang="en-US" sz="1400" dirty="0">
              <a:latin typeface="Poppins" panose="00000500000000000000" pitchFamily="2" charset="0"/>
              <a:cs typeface="Poppins" panose="00000500000000000000" pitchFamily="2" charset="0"/>
            </a:endParaRPr>
          </a:p>
        </p:txBody>
      </p:sp>
      <p:sp>
        <p:nvSpPr>
          <p:cNvPr id="492" name="Google Shape;492;p46">
            <a:extLst>
              <a:ext uri="{FF2B5EF4-FFF2-40B4-BE49-F238E27FC236}">
                <a16:creationId xmlns:a16="http://schemas.microsoft.com/office/drawing/2014/main" id="{C1F26370-5C14-27C4-07C0-311C851267A9}"/>
              </a:ext>
            </a:extLst>
          </p:cNvPr>
          <p:cNvSpPr/>
          <p:nvPr/>
        </p:nvSpPr>
        <p:spPr>
          <a:xfrm>
            <a:off x="3601723" y="517121"/>
            <a:ext cx="1449900" cy="9248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 name="Google Shape;492;p46">
            <a:extLst>
              <a:ext uri="{FF2B5EF4-FFF2-40B4-BE49-F238E27FC236}">
                <a16:creationId xmlns:a16="http://schemas.microsoft.com/office/drawing/2014/main" id="{F4B9B225-B92C-ED98-FCB6-D8A8288F803C}"/>
              </a:ext>
            </a:extLst>
          </p:cNvPr>
          <p:cNvSpPr/>
          <p:nvPr/>
        </p:nvSpPr>
        <p:spPr>
          <a:xfrm>
            <a:off x="1153883" y="1574277"/>
            <a:ext cx="1449900" cy="45719"/>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مربع نص 4">
            <a:extLst>
              <a:ext uri="{FF2B5EF4-FFF2-40B4-BE49-F238E27FC236}">
                <a16:creationId xmlns:a16="http://schemas.microsoft.com/office/drawing/2014/main" id="{725A1CAD-413D-FB21-C218-9AD1B69FCBB1}"/>
              </a:ext>
            </a:extLst>
          </p:cNvPr>
          <p:cNvSpPr txBox="1"/>
          <p:nvPr/>
        </p:nvSpPr>
        <p:spPr>
          <a:xfrm>
            <a:off x="975474" y="1815430"/>
            <a:ext cx="2973660" cy="307777"/>
          </a:xfrm>
          <a:prstGeom prst="rect">
            <a:avLst/>
          </a:prstGeom>
          <a:noFill/>
        </p:spPr>
        <p:txBody>
          <a:bodyPr wrap="square" rtlCol="0">
            <a:spAutoFit/>
          </a:bodyPr>
          <a:lstStyle/>
          <a:p>
            <a:r>
              <a:rPr lang="en-US" sz="1400" b="1" u="sng" dirty="0"/>
              <a:t>BERT</a:t>
            </a:r>
          </a:p>
        </p:txBody>
      </p:sp>
      <p:pic>
        <p:nvPicPr>
          <p:cNvPr id="4" name="صورة 3" descr="صورة تحتوي على لقطة شاشة, مستطيل, التصميم&#10;&#10;قد يكون المحتوى المعد بواسطة الذكاء الاصطناعي غير صحيح.">
            <a:extLst>
              <a:ext uri="{FF2B5EF4-FFF2-40B4-BE49-F238E27FC236}">
                <a16:creationId xmlns:a16="http://schemas.microsoft.com/office/drawing/2014/main" id="{CCB62014-37E1-C21B-DA8E-6705C2DC44AE}"/>
              </a:ext>
            </a:extLst>
          </p:cNvPr>
          <p:cNvPicPr>
            <a:picLocks noChangeAspect="1"/>
          </p:cNvPicPr>
          <p:nvPr/>
        </p:nvPicPr>
        <p:blipFill>
          <a:blip r:embed="rId3"/>
          <a:stretch>
            <a:fillRect/>
          </a:stretch>
        </p:blipFill>
        <p:spPr>
          <a:xfrm>
            <a:off x="5958025" y="2090611"/>
            <a:ext cx="2951357" cy="19402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97098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5">
          <a:extLst>
            <a:ext uri="{FF2B5EF4-FFF2-40B4-BE49-F238E27FC236}">
              <a16:creationId xmlns:a16="http://schemas.microsoft.com/office/drawing/2014/main" id="{CB01E2FB-5A77-C561-015E-4E66754FBC1A}"/>
            </a:ext>
          </a:extLst>
        </p:cNvPr>
        <p:cNvGrpSpPr/>
        <p:nvPr/>
      </p:nvGrpSpPr>
      <p:grpSpPr>
        <a:xfrm>
          <a:off x="0" y="0"/>
          <a:ext cx="0" cy="0"/>
          <a:chOff x="0" y="0"/>
          <a:chExt cx="0" cy="0"/>
        </a:xfrm>
      </p:grpSpPr>
      <p:sp>
        <p:nvSpPr>
          <p:cNvPr id="490" name="Google Shape;490;p46">
            <a:extLst>
              <a:ext uri="{FF2B5EF4-FFF2-40B4-BE49-F238E27FC236}">
                <a16:creationId xmlns:a16="http://schemas.microsoft.com/office/drawing/2014/main" id="{C9AC396E-EBF3-5483-AF53-6BAE06DC4DF6}"/>
              </a:ext>
            </a:extLst>
          </p:cNvPr>
          <p:cNvSpPr txBox="1">
            <a:spLocks noGrp="1"/>
          </p:cNvSpPr>
          <p:nvPr>
            <p:ph type="title"/>
          </p:nvPr>
        </p:nvSpPr>
        <p:spPr>
          <a:xfrm>
            <a:off x="1153883" y="959100"/>
            <a:ext cx="3172790" cy="7135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Back</a:t>
            </a:r>
            <a:r>
              <a:rPr lang="en-GB"/>
              <a:t>g</a:t>
            </a:r>
            <a:r>
              <a:rPr lang="en-US"/>
              <a:t>round</a:t>
            </a:r>
          </a:p>
        </p:txBody>
      </p:sp>
      <p:sp>
        <p:nvSpPr>
          <p:cNvPr id="491" name="Google Shape;491;p46">
            <a:extLst>
              <a:ext uri="{FF2B5EF4-FFF2-40B4-BE49-F238E27FC236}">
                <a16:creationId xmlns:a16="http://schemas.microsoft.com/office/drawing/2014/main" id="{6279F198-55C7-54A6-3927-3445FE7259DA}"/>
              </a:ext>
            </a:extLst>
          </p:cNvPr>
          <p:cNvSpPr txBox="1">
            <a:spLocks noGrp="1"/>
          </p:cNvSpPr>
          <p:nvPr>
            <p:ph type="subTitle" idx="1"/>
          </p:nvPr>
        </p:nvSpPr>
        <p:spPr>
          <a:xfrm>
            <a:off x="877230" y="2090611"/>
            <a:ext cx="4772722" cy="2093789"/>
          </a:xfrm>
          <a:prstGeom prst="rect">
            <a:avLst/>
          </a:prstGeom>
        </p:spPr>
        <p:txBody>
          <a:bodyPr spcFirstLastPara="1" wrap="square" lIns="91425" tIns="91425" rIns="91425" bIns="91425" anchor="t" anchorCtr="0">
            <a:noAutofit/>
          </a:bodyPr>
          <a:lstStyle/>
          <a:p>
            <a:pPr marL="152400" lvl="0" indent="0">
              <a:buNone/>
            </a:pPr>
            <a:r>
              <a:rPr lang="en-US" sz="1400" dirty="0"/>
              <a:t>Pretrained on the ImageNet dataset, VGG19 is widely used for feature extraction in computer vision tasks. It excels at capturing visual patterns such as edges, textures, and shapes from input images. Its depth allows it to learn complex hierarchical features, making it suitable for medical image classification tasks like skin disease detection.</a:t>
            </a:r>
            <a:endParaRPr lang="ar-EG" sz="1400" dirty="0"/>
          </a:p>
        </p:txBody>
      </p:sp>
      <p:sp>
        <p:nvSpPr>
          <p:cNvPr id="492" name="Google Shape;492;p46">
            <a:extLst>
              <a:ext uri="{FF2B5EF4-FFF2-40B4-BE49-F238E27FC236}">
                <a16:creationId xmlns:a16="http://schemas.microsoft.com/office/drawing/2014/main" id="{C1F26370-5C14-27C4-07C0-311C851267A9}"/>
              </a:ext>
            </a:extLst>
          </p:cNvPr>
          <p:cNvSpPr/>
          <p:nvPr/>
        </p:nvSpPr>
        <p:spPr>
          <a:xfrm>
            <a:off x="3601723" y="517121"/>
            <a:ext cx="1449900" cy="9248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 name="Google Shape;492;p46">
            <a:extLst>
              <a:ext uri="{FF2B5EF4-FFF2-40B4-BE49-F238E27FC236}">
                <a16:creationId xmlns:a16="http://schemas.microsoft.com/office/drawing/2014/main" id="{F4B9B225-B92C-ED98-FCB6-D8A8288F803C}"/>
              </a:ext>
            </a:extLst>
          </p:cNvPr>
          <p:cNvSpPr/>
          <p:nvPr/>
        </p:nvSpPr>
        <p:spPr>
          <a:xfrm>
            <a:off x="1153883" y="1574277"/>
            <a:ext cx="1449900" cy="45719"/>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مربع نص 4">
            <a:extLst>
              <a:ext uri="{FF2B5EF4-FFF2-40B4-BE49-F238E27FC236}">
                <a16:creationId xmlns:a16="http://schemas.microsoft.com/office/drawing/2014/main" id="{725A1CAD-413D-FB21-C218-9AD1B69FCBB1}"/>
              </a:ext>
            </a:extLst>
          </p:cNvPr>
          <p:cNvSpPr txBox="1"/>
          <p:nvPr/>
        </p:nvSpPr>
        <p:spPr>
          <a:xfrm>
            <a:off x="975474" y="1815430"/>
            <a:ext cx="2973660" cy="307777"/>
          </a:xfrm>
          <a:prstGeom prst="rect">
            <a:avLst/>
          </a:prstGeom>
          <a:noFill/>
        </p:spPr>
        <p:txBody>
          <a:bodyPr wrap="square" rtlCol="0">
            <a:spAutoFit/>
          </a:bodyPr>
          <a:lstStyle/>
          <a:p>
            <a:r>
              <a:rPr lang="en-US" sz="1400" b="1" u="sng" dirty="0"/>
              <a:t>VGG19</a:t>
            </a:r>
          </a:p>
        </p:txBody>
      </p:sp>
      <p:pic>
        <p:nvPicPr>
          <p:cNvPr id="4" name="صورة 3" descr="صورة تحتوي على نص, لقطة شاشة, رسم بياني, موازِ&#10;&#10;قد يكون المحتوى المعد بواسطة الذكاء الاصطناعي غير صحيح.">
            <a:extLst>
              <a:ext uri="{FF2B5EF4-FFF2-40B4-BE49-F238E27FC236}">
                <a16:creationId xmlns:a16="http://schemas.microsoft.com/office/drawing/2014/main" id="{F8E3D032-BA63-DE75-FE83-901A06DFDC81}"/>
              </a:ext>
            </a:extLst>
          </p:cNvPr>
          <p:cNvPicPr>
            <a:picLocks noChangeAspect="1"/>
          </p:cNvPicPr>
          <p:nvPr/>
        </p:nvPicPr>
        <p:blipFill>
          <a:blip r:embed="rId3"/>
          <a:stretch>
            <a:fillRect/>
          </a:stretch>
        </p:blipFill>
        <p:spPr>
          <a:xfrm>
            <a:off x="5999357" y="2090611"/>
            <a:ext cx="2970174" cy="19312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9673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A2F8E1D6-FCF8-A1A1-5F99-C9A30213D5CD}"/>
            </a:ext>
          </a:extLst>
        </p:cNvPr>
        <p:cNvGrpSpPr/>
        <p:nvPr/>
      </p:nvGrpSpPr>
      <p:grpSpPr>
        <a:xfrm>
          <a:off x="0" y="0"/>
          <a:ext cx="0" cy="0"/>
          <a:chOff x="0" y="0"/>
          <a:chExt cx="0" cy="0"/>
        </a:xfrm>
      </p:grpSpPr>
      <p:sp>
        <p:nvSpPr>
          <p:cNvPr id="451" name="Google Shape;451;p43">
            <a:extLst>
              <a:ext uri="{FF2B5EF4-FFF2-40B4-BE49-F238E27FC236}">
                <a16:creationId xmlns:a16="http://schemas.microsoft.com/office/drawing/2014/main" id="{246ABE8B-8729-E2B9-B86C-892D622D5C45}"/>
              </a:ext>
            </a:extLst>
          </p:cNvPr>
          <p:cNvSpPr txBox="1">
            <a:spLocks noGrp="1"/>
          </p:cNvSpPr>
          <p:nvPr>
            <p:ph type="title"/>
          </p:nvPr>
        </p:nvSpPr>
        <p:spPr>
          <a:xfrm>
            <a:off x="1683908" y="2103417"/>
            <a:ext cx="6196558" cy="101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Related Work </a:t>
            </a:r>
          </a:p>
        </p:txBody>
      </p:sp>
      <p:sp>
        <p:nvSpPr>
          <p:cNvPr id="452" name="Google Shape;452;p43">
            <a:extLst>
              <a:ext uri="{FF2B5EF4-FFF2-40B4-BE49-F238E27FC236}">
                <a16:creationId xmlns:a16="http://schemas.microsoft.com/office/drawing/2014/main" id="{F3E98BDB-EC42-9A52-113E-30433A906598}"/>
              </a:ext>
            </a:extLst>
          </p:cNvPr>
          <p:cNvSpPr txBox="1">
            <a:spLocks noGrp="1"/>
          </p:cNvSpPr>
          <p:nvPr>
            <p:ph type="subTitle" idx="1"/>
          </p:nvPr>
        </p:nvSpPr>
        <p:spPr>
          <a:xfrm>
            <a:off x="2817525" y="3212000"/>
            <a:ext cx="3509100" cy="4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a:t> </a:t>
            </a:r>
            <a:endParaRPr b="1"/>
          </a:p>
        </p:txBody>
      </p:sp>
      <p:sp>
        <p:nvSpPr>
          <p:cNvPr id="453" name="Google Shape;453;p43">
            <a:extLst>
              <a:ext uri="{FF2B5EF4-FFF2-40B4-BE49-F238E27FC236}">
                <a16:creationId xmlns:a16="http://schemas.microsoft.com/office/drawing/2014/main" id="{5791CD8A-B68F-CDAF-79C2-EAF6D7B21620}"/>
              </a:ext>
            </a:extLst>
          </p:cNvPr>
          <p:cNvSpPr/>
          <p:nvPr/>
        </p:nvSpPr>
        <p:spPr>
          <a:xfrm>
            <a:off x="3847000" y="1514188"/>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54" name="Google Shape;454;p43">
            <a:extLst>
              <a:ext uri="{FF2B5EF4-FFF2-40B4-BE49-F238E27FC236}">
                <a16:creationId xmlns:a16="http://schemas.microsoft.com/office/drawing/2014/main" id="{0D4FA275-FF35-9C83-7439-649610962E6E}"/>
              </a:ext>
            </a:extLst>
          </p:cNvPr>
          <p:cNvGrpSpPr/>
          <p:nvPr/>
        </p:nvGrpSpPr>
        <p:grpSpPr>
          <a:xfrm>
            <a:off x="0" y="0"/>
            <a:ext cx="1199700" cy="2654850"/>
            <a:chOff x="0" y="0"/>
            <a:chExt cx="1199700" cy="2654850"/>
          </a:xfrm>
        </p:grpSpPr>
        <p:sp>
          <p:nvSpPr>
            <p:cNvPr id="455" name="Google Shape;455;p43">
              <a:extLst>
                <a:ext uri="{FF2B5EF4-FFF2-40B4-BE49-F238E27FC236}">
                  <a16:creationId xmlns:a16="http://schemas.microsoft.com/office/drawing/2014/main" id="{E621BD24-D790-0AD4-9AB5-03D1657C979C}"/>
                </a:ext>
              </a:extLst>
            </p:cNvPr>
            <p:cNvSpPr/>
            <p:nvPr/>
          </p:nvSpPr>
          <p:spPr>
            <a:xfrm>
              <a:off x="0" y="857100"/>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6" name="Google Shape;456;p43">
              <a:extLst>
                <a:ext uri="{FF2B5EF4-FFF2-40B4-BE49-F238E27FC236}">
                  <a16:creationId xmlns:a16="http://schemas.microsoft.com/office/drawing/2014/main" id="{29634906-16C3-FD7D-15E4-489D669D7939}"/>
                </a:ext>
              </a:extLst>
            </p:cNvPr>
            <p:cNvSpPr/>
            <p:nvPr/>
          </p:nvSpPr>
          <p:spPr>
            <a:xfrm>
              <a:off x="0" y="0"/>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7" name="Google Shape;457;p43">
              <a:extLst>
                <a:ext uri="{FF2B5EF4-FFF2-40B4-BE49-F238E27FC236}">
                  <a16:creationId xmlns:a16="http://schemas.microsoft.com/office/drawing/2014/main" id="{789CE2B1-EAF1-6857-A872-D34C81D9B0FD}"/>
                </a:ext>
              </a:extLst>
            </p:cNvPr>
            <p:cNvSpPr/>
            <p:nvPr/>
          </p:nvSpPr>
          <p:spPr>
            <a:xfrm>
              <a:off x="0" y="17142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8" name="Google Shape;458;p43">
              <a:extLst>
                <a:ext uri="{FF2B5EF4-FFF2-40B4-BE49-F238E27FC236}">
                  <a16:creationId xmlns:a16="http://schemas.microsoft.com/office/drawing/2014/main" id="{6C91151D-9F46-8979-C912-AB4CD26D836D}"/>
                </a:ext>
              </a:extLst>
            </p:cNvPr>
            <p:cNvSpPr/>
            <p:nvPr/>
          </p:nvSpPr>
          <p:spPr>
            <a:xfrm>
              <a:off x="0" y="2494350"/>
              <a:ext cx="1199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459" name="Google Shape;459;p43">
            <a:extLst>
              <a:ext uri="{FF2B5EF4-FFF2-40B4-BE49-F238E27FC236}">
                <a16:creationId xmlns:a16="http://schemas.microsoft.com/office/drawing/2014/main" id="{46A60599-8FF0-D1EA-13B9-5A4FBBC059BB}"/>
              </a:ext>
            </a:extLst>
          </p:cNvPr>
          <p:cNvGrpSpPr/>
          <p:nvPr/>
        </p:nvGrpSpPr>
        <p:grpSpPr>
          <a:xfrm>
            <a:off x="7944300" y="2494350"/>
            <a:ext cx="1199700" cy="2654875"/>
            <a:chOff x="7944300" y="2494350"/>
            <a:chExt cx="1199700" cy="2654875"/>
          </a:xfrm>
        </p:grpSpPr>
        <p:sp>
          <p:nvSpPr>
            <p:cNvPr id="460" name="Google Shape;460;p43">
              <a:extLst>
                <a:ext uri="{FF2B5EF4-FFF2-40B4-BE49-F238E27FC236}">
                  <a16:creationId xmlns:a16="http://schemas.microsoft.com/office/drawing/2014/main" id="{915F33DE-4475-6211-B9D4-70145F9D2611}"/>
                </a:ext>
              </a:extLst>
            </p:cNvPr>
            <p:cNvSpPr/>
            <p:nvPr/>
          </p:nvSpPr>
          <p:spPr>
            <a:xfrm>
              <a:off x="7944300" y="3434891"/>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1" name="Google Shape;461;p43">
              <a:extLst>
                <a:ext uri="{FF2B5EF4-FFF2-40B4-BE49-F238E27FC236}">
                  <a16:creationId xmlns:a16="http://schemas.microsoft.com/office/drawing/2014/main" id="{2E6CC7A9-6FBD-1E06-F9C6-ED911DEFFFE0}"/>
                </a:ext>
              </a:extLst>
            </p:cNvPr>
            <p:cNvSpPr/>
            <p:nvPr/>
          </p:nvSpPr>
          <p:spPr>
            <a:xfrm>
              <a:off x="7944300" y="25778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2" name="Google Shape;462;p43">
              <a:extLst>
                <a:ext uri="{FF2B5EF4-FFF2-40B4-BE49-F238E27FC236}">
                  <a16:creationId xmlns:a16="http://schemas.microsoft.com/office/drawing/2014/main" id="{870B73E7-E957-24A9-2B33-BBE173801EB4}"/>
                </a:ext>
              </a:extLst>
            </p:cNvPr>
            <p:cNvSpPr/>
            <p:nvPr/>
          </p:nvSpPr>
          <p:spPr>
            <a:xfrm>
              <a:off x="7944300" y="4292125"/>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3" name="Google Shape;463;p43">
              <a:extLst>
                <a:ext uri="{FF2B5EF4-FFF2-40B4-BE49-F238E27FC236}">
                  <a16:creationId xmlns:a16="http://schemas.microsoft.com/office/drawing/2014/main" id="{952504EF-AF26-5034-BB1E-AA22EA8EA3DC}"/>
                </a:ext>
              </a:extLst>
            </p:cNvPr>
            <p:cNvSpPr/>
            <p:nvPr/>
          </p:nvSpPr>
          <p:spPr>
            <a:xfrm>
              <a:off x="7944300" y="2494350"/>
              <a:ext cx="1199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extLst>
      <p:ext uri="{BB962C8B-B14F-4D97-AF65-F5344CB8AC3E}">
        <p14:creationId xmlns:p14="http://schemas.microsoft.com/office/powerpoint/2010/main" val="726048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3">
          <a:extLst>
            <a:ext uri="{FF2B5EF4-FFF2-40B4-BE49-F238E27FC236}">
              <a16:creationId xmlns:a16="http://schemas.microsoft.com/office/drawing/2014/main" id="{A4C102B7-1F95-5187-4AD4-D237ED82436B}"/>
            </a:ext>
          </a:extLst>
        </p:cNvPr>
        <p:cNvGrpSpPr/>
        <p:nvPr/>
      </p:nvGrpSpPr>
      <p:grpSpPr>
        <a:xfrm>
          <a:off x="0" y="0"/>
          <a:ext cx="0" cy="0"/>
          <a:chOff x="0" y="0"/>
          <a:chExt cx="0" cy="0"/>
        </a:xfrm>
      </p:grpSpPr>
      <p:sp>
        <p:nvSpPr>
          <p:cNvPr id="534" name="Google Shape;534;p48">
            <a:extLst>
              <a:ext uri="{FF2B5EF4-FFF2-40B4-BE49-F238E27FC236}">
                <a16:creationId xmlns:a16="http://schemas.microsoft.com/office/drawing/2014/main" id="{80AF7F64-8453-F1D2-D76C-2CC6E748E1BA}"/>
              </a:ext>
            </a:extLst>
          </p:cNvPr>
          <p:cNvSpPr txBox="1">
            <a:spLocks noGrp="1"/>
          </p:cNvSpPr>
          <p:nvPr>
            <p:ph type="title"/>
          </p:nvPr>
        </p:nvSpPr>
        <p:spPr>
          <a:xfrm>
            <a:off x="503108" y="36018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Related Work </a:t>
            </a:r>
          </a:p>
        </p:txBody>
      </p:sp>
      <p:graphicFrame>
        <p:nvGraphicFramePr>
          <p:cNvPr id="2" name="جدول 1">
            <a:extLst>
              <a:ext uri="{FF2B5EF4-FFF2-40B4-BE49-F238E27FC236}">
                <a16:creationId xmlns:a16="http://schemas.microsoft.com/office/drawing/2014/main" id="{9B6F10E4-616E-E84C-F2F8-09D1893B1BD0}"/>
              </a:ext>
            </a:extLst>
          </p:cNvPr>
          <p:cNvGraphicFramePr>
            <a:graphicFrameLocks noGrp="1"/>
          </p:cNvGraphicFramePr>
          <p:nvPr>
            <p:extLst>
              <p:ext uri="{D42A27DB-BD31-4B8C-83A1-F6EECF244321}">
                <p14:modId xmlns:p14="http://schemas.microsoft.com/office/powerpoint/2010/main" val="2381474512"/>
              </p:ext>
            </p:extLst>
          </p:nvPr>
        </p:nvGraphicFramePr>
        <p:xfrm>
          <a:off x="306844" y="1009994"/>
          <a:ext cx="8688473" cy="4041887"/>
        </p:xfrm>
        <a:graphic>
          <a:graphicData uri="http://schemas.openxmlformats.org/drawingml/2006/table">
            <a:tbl>
              <a:tblPr firstRow="1" bandRow="1">
                <a:tableStyleId>{9DCAF9ED-07DC-4A11-8D7F-57B35C25682E}</a:tableStyleId>
              </a:tblPr>
              <a:tblGrid>
                <a:gridCol w="2076756">
                  <a:extLst>
                    <a:ext uri="{9D8B030D-6E8A-4147-A177-3AD203B41FA5}">
                      <a16:colId xmlns:a16="http://schemas.microsoft.com/office/drawing/2014/main" val="3075936121"/>
                    </a:ext>
                  </a:extLst>
                </a:gridCol>
                <a:gridCol w="2186882">
                  <a:extLst>
                    <a:ext uri="{9D8B030D-6E8A-4147-A177-3AD203B41FA5}">
                      <a16:colId xmlns:a16="http://schemas.microsoft.com/office/drawing/2014/main" val="3276457942"/>
                    </a:ext>
                  </a:extLst>
                </a:gridCol>
                <a:gridCol w="1200911">
                  <a:extLst>
                    <a:ext uri="{9D8B030D-6E8A-4147-A177-3AD203B41FA5}">
                      <a16:colId xmlns:a16="http://schemas.microsoft.com/office/drawing/2014/main" val="4030025672"/>
                    </a:ext>
                  </a:extLst>
                </a:gridCol>
                <a:gridCol w="942998">
                  <a:extLst>
                    <a:ext uri="{9D8B030D-6E8A-4147-A177-3AD203B41FA5}">
                      <a16:colId xmlns:a16="http://schemas.microsoft.com/office/drawing/2014/main" val="2854298611"/>
                    </a:ext>
                  </a:extLst>
                </a:gridCol>
                <a:gridCol w="2280926">
                  <a:extLst>
                    <a:ext uri="{9D8B030D-6E8A-4147-A177-3AD203B41FA5}">
                      <a16:colId xmlns:a16="http://schemas.microsoft.com/office/drawing/2014/main" val="193834444"/>
                    </a:ext>
                  </a:extLst>
                </a:gridCol>
              </a:tblGrid>
              <a:tr h="188510">
                <a:tc>
                  <a:txBody>
                    <a:bodyPr/>
                    <a:lstStyle/>
                    <a:p>
                      <a:pPr algn="ctr" rtl="0"/>
                      <a:r>
                        <a:rPr lang="en-US" sz="1150" b="1" i="0" u="none" strike="noStrike" cap="none" dirty="0">
                          <a:solidFill>
                            <a:schemeClr val="lt1"/>
                          </a:solidFill>
                          <a:latin typeface="+mn-lt"/>
                          <a:ea typeface="+mn-ea"/>
                          <a:cs typeface="+mn-cs"/>
                          <a:sym typeface="Arial"/>
                        </a:rPr>
                        <a:t>  Paper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b="1" i="0" u="none" strike="noStrike" cap="none" dirty="0">
                          <a:solidFill>
                            <a:schemeClr val="lt1"/>
                          </a:solidFill>
                          <a:latin typeface="+mn-lt"/>
                          <a:ea typeface="+mn-ea"/>
                          <a:cs typeface="+mn-cs"/>
                          <a:sym typeface="Arial"/>
                        </a:rPr>
                        <a:t>objective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b="1" i="0" u="none" strike="noStrike" cap="none" dirty="0">
                          <a:solidFill>
                            <a:schemeClr val="lt1"/>
                          </a:solidFill>
                          <a:latin typeface="+mn-lt"/>
                          <a:ea typeface="+mn-ea"/>
                          <a:cs typeface="+mn-cs"/>
                          <a:sym typeface="Arial"/>
                        </a:rPr>
                        <a:t>   Dataset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i="0" u="none" strike="noStrike" cap="none" dirty="0">
                          <a:solidFill>
                            <a:schemeClr val="lt1"/>
                          </a:solidFill>
                          <a:latin typeface="+mn-lt"/>
                          <a:ea typeface="+mn-ea"/>
                          <a:cs typeface="+mn-cs"/>
                          <a:sym typeface="Arial"/>
                        </a:rPr>
                        <a:t>  Models &amp; 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b="1" i="0" u="none" strike="noStrike" cap="none" dirty="0">
                          <a:solidFill>
                            <a:schemeClr val="lt1"/>
                          </a:solidFill>
                          <a:latin typeface="+mn-lt"/>
                          <a:ea typeface="+mn-ea"/>
                          <a:cs typeface="+mn-cs"/>
                          <a:sym typeface="Arial"/>
                        </a:rPr>
                        <a:t>Limitation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9126990"/>
                  </a:ext>
                </a:extLst>
              </a:tr>
              <a:tr h="799009">
                <a:tc>
                  <a:txBody>
                    <a:bodyPr/>
                    <a:lstStyle/>
                    <a:p>
                      <a:r>
                        <a:rPr lang="en-US" sz="1150" b="1" dirty="0">
                          <a:latin typeface="+mn-lt"/>
                          <a:hlinkClick r:id="rId3"/>
                        </a:rPr>
                        <a:t>https://www.kaggle.com/datasets/rafsunahmad/skin-disease-text-classification</a:t>
                      </a:r>
                      <a:endParaRPr lang="en-US" sz="1150" b="1" dirty="0">
                        <a:latin typeface="+mn-l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50" b="1" dirty="0"/>
                        <a:t>(</a:t>
                      </a:r>
                      <a:r>
                        <a:rPr lang="en-US" sz="1150" b="1" kern="1200" dirty="0">
                          <a:solidFill>
                            <a:schemeClr val="dk1"/>
                          </a:solidFill>
                          <a:effectLst/>
                        </a:rPr>
                        <a:t>04 Jan 2024)</a:t>
                      </a:r>
                      <a:endParaRPr lang="en-US" sz="115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150" b="1" i="0" u="none" strike="noStrike" cap="none" dirty="0">
                          <a:solidFill>
                            <a:schemeClr val="dk1"/>
                          </a:solidFill>
                          <a:effectLst/>
                          <a:latin typeface="+mn-lt"/>
                          <a:ea typeface="+mn-ea"/>
                          <a:cs typeface="+mn-cs"/>
                          <a:sym typeface="Arial"/>
                        </a:rPr>
                        <a:t>The goal is to develop a language model for predicting diseases from user-reported symptoms.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1">
                        <a:lnSpc>
                          <a:spcPct val="107000"/>
                        </a:lnSpc>
                        <a:spcBef>
                          <a:spcPts val="0"/>
                        </a:spcBef>
                        <a:spcAft>
                          <a:spcPts val="0"/>
                        </a:spcAft>
                      </a:pPr>
                      <a:r>
                        <a:rPr lang="en-US" sz="1150" b="1" u="none" strike="noStrike" kern="1200" cap="none" dirty="0">
                          <a:solidFill>
                            <a:schemeClr val="dk1"/>
                          </a:solidFill>
                          <a:effectLst/>
                          <a:sym typeface="Arial"/>
                        </a:rPr>
                        <a:t>Skin Disease Text Classification</a:t>
                      </a:r>
                      <a:br>
                        <a:rPr lang="en-US" sz="1150" b="1" u="none" strike="noStrike" kern="1200" cap="none" dirty="0">
                          <a:solidFill>
                            <a:schemeClr val="dk1"/>
                          </a:solidFill>
                          <a:effectLst/>
                          <a:sym typeface="Arial"/>
                        </a:rPr>
                      </a:br>
                      <a:r>
                        <a:rPr lang="en-US" sz="1150" b="1" u="none" strike="noStrike" kern="1200" cap="none" dirty="0">
                          <a:solidFill>
                            <a:schemeClr val="dk1"/>
                          </a:solidFill>
                          <a:effectLst/>
                          <a:sym typeface="Arial"/>
                        </a:rPr>
                        <a:t>(text data)</a:t>
                      </a:r>
                      <a:endParaRPr lang="ar-EG" sz="1150" b="1" u="none" strike="noStrike" kern="1200" cap="none" dirty="0">
                        <a:solidFill>
                          <a:schemeClr val="dk1"/>
                        </a:solidFill>
                        <a:effectLst/>
                        <a:sym typeface="Arial"/>
                      </a:endParaRPr>
                    </a:p>
                    <a:p>
                      <a:pPr marL="0" marR="0" lvl="0" indent="0" algn="ctr" defTabSz="914400" rtl="1" eaLnBrk="1" fontAlgn="auto" latinLnBrk="0" hangingPunct="1">
                        <a:lnSpc>
                          <a:spcPct val="107000"/>
                        </a:lnSpc>
                        <a:spcBef>
                          <a:spcPts val="0"/>
                        </a:spcBef>
                        <a:spcAft>
                          <a:spcPts val="0"/>
                        </a:spcAft>
                        <a:buClr>
                          <a:srgbClr val="000000"/>
                        </a:buClr>
                        <a:buSzTx/>
                        <a:buFont typeface="Arial"/>
                        <a:buNone/>
                        <a:tabLst/>
                        <a:defRPr/>
                      </a:pPr>
                      <a:r>
                        <a:rPr lang="en-US" sz="1150" b="1" u="none" strike="noStrike" cap="none" dirty="0">
                          <a:solidFill>
                            <a:schemeClr val="dk1"/>
                          </a:solidFill>
                          <a:effectLst/>
                          <a:sym typeface="Arial"/>
                        </a:rPr>
                        <a:t>34.81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50" b="1" kern="100" dirty="0">
                          <a:solidFill>
                            <a:schemeClr val="dk1"/>
                          </a:solidFill>
                          <a:effectLst/>
                        </a:rPr>
                        <a:t>SVM </a:t>
                      </a:r>
                      <a:r>
                        <a:rPr lang="en-US" sz="1150" b="1" kern="100" baseline="0" dirty="0">
                          <a:solidFill>
                            <a:schemeClr val="dk1"/>
                          </a:solidFill>
                          <a:effectLst/>
                        </a:rPr>
                        <a:t>Accuracy 75%</a:t>
                      </a:r>
                      <a:endParaRPr lang="en-US" sz="1150" b="1" kern="100" dirty="0">
                        <a:solidFill>
                          <a:schemeClr val="dk1"/>
                        </a:solidFill>
                        <a:effectLst/>
                        <a:latin typeface="+mn-lt"/>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indent="-171450" algn="l" defTabSz="914400" rtl="0" eaLnBrk="1" latinLnBrk="0" hangingPunct="1">
                        <a:lnSpc>
                          <a:spcPct val="150000"/>
                        </a:lnSpc>
                        <a:spcBef>
                          <a:spcPts val="0"/>
                        </a:spcBef>
                        <a:spcAft>
                          <a:spcPts val="800"/>
                        </a:spcAft>
                        <a:buFont typeface="Arial" panose="020B0604020202020204" pitchFamily="34" charset="0"/>
                        <a:buChar char="•"/>
                      </a:pPr>
                      <a:r>
                        <a:rPr lang="en-US" sz="1150" b="1" u="none" strike="noStrike" kern="1200" dirty="0">
                          <a:solidFill>
                            <a:schemeClr val="dk1"/>
                          </a:solidFill>
                          <a:effectLst/>
                        </a:rPr>
                        <a:t> </a:t>
                      </a:r>
                      <a:r>
                        <a:rPr lang="en-US" sz="1150" b="1" u="none" strike="noStrike" kern="1200" cap="none" dirty="0">
                          <a:solidFill>
                            <a:schemeClr val="dk1"/>
                          </a:solidFill>
                          <a:effectLst/>
                          <a:sym typeface="Arial"/>
                        </a:rPr>
                        <a:t>Limited Data Size.</a:t>
                      </a:r>
                    </a:p>
                    <a:p>
                      <a:pPr marL="171450" marR="0" indent="-171450" algn="l" defTabSz="914400" rtl="0" eaLnBrk="1" latinLnBrk="0" hangingPunct="1">
                        <a:lnSpc>
                          <a:spcPct val="150000"/>
                        </a:lnSpc>
                        <a:spcBef>
                          <a:spcPts val="0"/>
                        </a:spcBef>
                        <a:spcAft>
                          <a:spcPts val="800"/>
                        </a:spcAft>
                        <a:buFont typeface="Arial" panose="020B0604020202020204" pitchFamily="34" charset="0"/>
                        <a:buChar char="•"/>
                      </a:pPr>
                      <a:r>
                        <a:rPr lang="en-US" sz="1150" b="1" i="0" u="none" strike="noStrike" kern="1200" cap="none" dirty="0">
                          <a:solidFill>
                            <a:schemeClr val="dk1"/>
                          </a:solidFill>
                          <a:effectLst/>
                          <a:latin typeface="+mn-lt"/>
                          <a:ea typeface="+mn-ea"/>
                          <a:cs typeface="+mn-cs"/>
                          <a:sym typeface="Arial"/>
                        </a:rPr>
                        <a:t>Ambiguity in Symptoms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287528"/>
                  </a:ext>
                </a:extLst>
              </a:tr>
              <a:tr h="1286114">
                <a:tc>
                  <a:txBody>
                    <a:bodyPr/>
                    <a:lstStyle/>
                    <a:p>
                      <a:r>
                        <a:rPr lang="en-US" sz="1150" b="1" dirty="0">
                          <a:latin typeface="+mn-lt"/>
                          <a:hlinkClick r:id="rId4"/>
                        </a:rPr>
                        <a:t>https://www.kaggle.com/datasets/niyarrbarman/symptom2disease</a:t>
                      </a:r>
                      <a:endParaRPr lang="en-US" sz="1150" b="1" dirty="0">
                        <a:latin typeface="+mn-l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50" b="1" dirty="0"/>
                        <a:t>(</a:t>
                      </a:r>
                      <a:r>
                        <a:rPr lang="en-US" sz="1150" b="1" kern="1200" dirty="0">
                          <a:solidFill>
                            <a:schemeClr val="dk1"/>
                          </a:solidFill>
                          <a:effectLst/>
                        </a:rPr>
                        <a:t>04 Apr 2023)</a:t>
                      </a:r>
                      <a:endParaRPr lang="en-US" sz="115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150" b="1" i="0" u="none" strike="noStrike" cap="none" dirty="0">
                          <a:solidFill>
                            <a:schemeClr val="dk1"/>
                          </a:solidFill>
                          <a:effectLst/>
                          <a:latin typeface="+mn-lt"/>
                          <a:ea typeface="+mn-ea"/>
                          <a:cs typeface="+mn-cs"/>
                          <a:sym typeface="Arial"/>
                        </a:rPr>
                        <a:t>The task is to develop a language model to accurately predict the disease given a short description of the symptoms faced by the user.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150" b="1" i="0" u="none" strike="noStrike" kern="1200" cap="none" dirty="0">
                          <a:solidFill>
                            <a:schemeClr val="dk1"/>
                          </a:solidFill>
                          <a:effectLst/>
                          <a:latin typeface="+mn-lt"/>
                          <a:ea typeface="+mn-ea"/>
                          <a:cs typeface="+mn-cs"/>
                          <a:sym typeface="Arial"/>
                        </a:rPr>
                        <a:t>Symptom2Disease</a:t>
                      </a:r>
                    </a:p>
                    <a:p>
                      <a:pPr marL="0" marR="0" algn="ctr" defTabSz="914400" rtl="0" eaLnBrk="1" latinLnBrk="0" hangingPunct="1">
                        <a:lnSpc>
                          <a:spcPct val="107000"/>
                        </a:lnSpc>
                        <a:spcBef>
                          <a:spcPts val="0"/>
                        </a:spcBef>
                        <a:spcAft>
                          <a:spcPts val="0"/>
                        </a:spcAft>
                      </a:pPr>
                      <a:r>
                        <a:rPr lang="en-US" sz="1150" b="1" i="0" u="none" strike="noStrike" kern="1200" cap="none" dirty="0">
                          <a:solidFill>
                            <a:schemeClr val="dk1"/>
                          </a:solidFill>
                          <a:effectLst/>
                          <a:latin typeface="+mn-lt"/>
                          <a:ea typeface="+mn-ea"/>
                          <a:cs typeface="+mn-cs"/>
                          <a:sym typeface="Arial"/>
                        </a:rPr>
                        <a:t>(text data)</a:t>
                      </a:r>
                      <a:endParaRPr lang="ar-EG" sz="1150" b="1" i="0" u="none" strike="noStrike" kern="1200" cap="none" dirty="0">
                        <a:solidFill>
                          <a:schemeClr val="dk1"/>
                        </a:solidFill>
                        <a:effectLst/>
                        <a:latin typeface="+mn-lt"/>
                        <a:ea typeface="+mn-ea"/>
                        <a:cs typeface="+mn-cs"/>
                        <a:sym typeface="Arial"/>
                      </a:endParaRPr>
                    </a:p>
                    <a:p>
                      <a:pPr marL="0" marR="0" lvl="0" indent="0" algn="ctr" defTabSz="914400" rtl="0" eaLnBrk="1" fontAlgn="auto" latinLnBrk="0" hangingPunct="1">
                        <a:lnSpc>
                          <a:spcPct val="107000"/>
                        </a:lnSpc>
                        <a:spcBef>
                          <a:spcPts val="0"/>
                        </a:spcBef>
                        <a:spcAft>
                          <a:spcPts val="0"/>
                        </a:spcAft>
                        <a:buClr>
                          <a:srgbClr val="000000"/>
                        </a:buClr>
                        <a:buSzTx/>
                        <a:buFont typeface="Arial"/>
                        <a:buNone/>
                        <a:tabLst/>
                        <a:defRPr/>
                      </a:pPr>
                      <a:r>
                        <a:rPr lang="en-US" sz="1150" b="1" i="0" u="none" strike="noStrike" kern="1200" cap="none" dirty="0">
                          <a:solidFill>
                            <a:schemeClr val="dk1"/>
                          </a:solidFill>
                          <a:effectLst/>
                          <a:latin typeface="+mn-lt"/>
                          <a:ea typeface="+mn-ea"/>
                          <a:cs typeface="+mn-cs"/>
                          <a:sym typeface="Arial"/>
                        </a:rPr>
                        <a:t>229.85 kB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50" b="1" u="none" strike="noStrike" kern="100" cap="none" dirty="0">
                          <a:solidFill>
                            <a:schemeClr val="dk1"/>
                          </a:solidFill>
                          <a:effectLst/>
                          <a:sym typeface="Arial"/>
                        </a:rPr>
                        <a:t>KNN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50" b="1" kern="100" baseline="0" dirty="0">
                          <a:solidFill>
                            <a:schemeClr val="dk1"/>
                          </a:solidFill>
                          <a:effectLst/>
                        </a:rPr>
                        <a:t>Accuracy </a:t>
                      </a:r>
                      <a:r>
                        <a:rPr lang="en-US" sz="1150" b="1" dirty="0"/>
                        <a:t>95%</a:t>
                      </a:r>
                      <a:endParaRPr lang="en-US" sz="1150" b="1" i="0" u="none" strike="noStrike" kern="100" cap="none" baseline="0" dirty="0">
                        <a:solidFill>
                          <a:schemeClr val="dk1"/>
                        </a:solidFill>
                        <a:effectLst/>
                        <a:latin typeface="+mn-lt"/>
                        <a:ea typeface="+mn-ea"/>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indent="-171450" algn="l" defTabSz="914400" rtl="0" eaLnBrk="1" latinLnBrk="0" hangingPunct="1">
                        <a:lnSpc>
                          <a:spcPct val="150000"/>
                        </a:lnSpc>
                        <a:spcBef>
                          <a:spcPts val="0"/>
                        </a:spcBef>
                        <a:spcAft>
                          <a:spcPts val="800"/>
                        </a:spcAft>
                        <a:buFont typeface="Arial" panose="020B0604020202020204" pitchFamily="34" charset="0"/>
                        <a:buChar char="•"/>
                      </a:pPr>
                      <a:r>
                        <a:rPr lang="en-US" sz="1150" b="1" u="none" strike="noStrike" kern="1200" dirty="0">
                          <a:solidFill>
                            <a:schemeClr val="dk1"/>
                          </a:solidFill>
                          <a:effectLst/>
                        </a:rPr>
                        <a:t>Class</a:t>
                      </a:r>
                      <a:r>
                        <a:rPr lang="en-US" sz="1150" b="1" u="none" strike="noStrike" kern="1200" baseline="0" dirty="0">
                          <a:solidFill>
                            <a:schemeClr val="dk1"/>
                          </a:solidFill>
                          <a:effectLst/>
                        </a:rPr>
                        <a:t> unbalanced .</a:t>
                      </a:r>
                    </a:p>
                    <a:p>
                      <a:pPr marL="171450" marR="0" indent="-171450" algn="l" defTabSz="914400" rtl="0" eaLnBrk="1" latinLnBrk="0" hangingPunct="1">
                        <a:lnSpc>
                          <a:spcPct val="150000"/>
                        </a:lnSpc>
                        <a:spcBef>
                          <a:spcPts val="0"/>
                        </a:spcBef>
                        <a:spcAft>
                          <a:spcPts val="800"/>
                        </a:spcAft>
                        <a:buFont typeface="Arial" panose="020B0604020202020204" pitchFamily="34" charset="0"/>
                        <a:buChar char="•"/>
                      </a:pPr>
                      <a:r>
                        <a:rPr lang="en-US" sz="1150" b="1" i="0" u="none" strike="noStrike" kern="1200" baseline="0" dirty="0">
                          <a:solidFill>
                            <a:schemeClr val="dk1"/>
                          </a:solidFill>
                          <a:effectLst/>
                          <a:latin typeface="+mn-lt"/>
                          <a:ea typeface="+mn-ea"/>
                          <a:cs typeface="+mn-cs"/>
                        </a:rPr>
                        <a:t>3 classes only.</a:t>
                      </a:r>
                      <a:endParaRPr lang="en-US" sz="1150" b="1" u="none" strike="noStrike" kern="1200" baseline="0" dirty="0">
                        <a:solidFill>
                          <a:schemeClr val="dk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282257"/>
                  </a:ext>
                </a:extLst>
              </a:tr>
              <a:tr h="1197669">
                <a:tc>
                  <a:txBody>
                    <a:bodyPr/>
                    <a:lstStyle/>
                    <a:p>
                      <a:r>
                        <a:rPr lang="en-US" sz="1150" b="1" kern="1200" dirty="0">
                          <a:solidFill>
                            <a:schemeClr val="dk1"/>
                          </a:solidFill>
                          <a:effectLst/>
                        </a:rPr>
                        <a:t>Knowledge Graph and Deep Learning-based Text-to-</a:t>
                      </a:r>
                      <a:r>
                        <a:rPr lang="en-US" sz="1150" b="1" kern="1200" dirty="0" err="1">
                          <a:solidFill>
                            <a:schemeClr val="dk1"/>
                          </a:solidFill>
                          <a:effectLst/>
                        </a:rPr>
                        <a:t>GraphQL</a:t>
                      </a:r>
                      <a:r>
                        <a:rPr lang="en-US" sz="1150" b="1" kern="1200" dirty="0">
                          <a:solidFill>
                            <a:schemeClr val="dk1"/>
                          </a:solidFill>
                          <a:effectLst/>
                        </a:rPr>
                        <a:t> Model for Intelligent Medical Consultation </a:t>
                      </a:r>
                      <a:r>
                        <a:rPr lang="en-US" sz="1150" b="1" kern="1200" dirty="0" err="1">
                          <a:solidFill>
                            <a:schemeClr val="dk1"/>
                          </a:solidFill>
                          <a:effectLst/>
                        </a:rPr>
                        <a:t>Chatbot</a:t>
                      </a:r>
                      <a:endParaRPr lang="en-US" sz="1150" b="1" kern="1200" dirty="0">
                        <a:solidFill>
                          <a:schemeClr val="dk1"/>
                        </a:solidFill>
                        <a:effectLst/>
                      </a:endParaRPr>
                    </a:p>
                    <a:p>
                      <a:r>
                        <a:rPr lang="en-US" sz="1150" b="1" dirty="0"/>
                        <a:t>(</a:t>
                      </a:r>
                      <a:r>
                        <a:rPr lang="en-US" sz="1150" b="1" kern="1200" dirty="0">
                          <a:solidFill>
                            <a:schemeClr val="dk1"/>
                          </a:solidFill>
                          <a:effectLst/>
                        </a:rPr>
                        <a:t>06 July 2022)</a:t>
                      </a:r>
                      <a:endParaRPr lang="en-US" sz="115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1"/>
                      <a:r>
                        <a:rPr lang="en-US" sz="1150" b="1" dirty="0">
                          <a:effectLst/>
                          <a:latin typeface="+mn-lt"/>
                        </a:rPr>
                        <a:t>Text-to-</a:t>
                      </a:r>
                      <a:r>
                        <a:rPr lang="en-US" sz="1150" b="1" dirty="0" err="1">
                          <a:effectLst/>
                          <a:latin typeface="+mn-lt"/>
                        </a:rPr>
                        <a:t>GraphQL</a:t>
                      </a:r>
                      <a:r>
                        <a:rPr lang="en-US" sz="1150" b="1" dirty="0">
                          <a:effectLst/>
                          <a:latin typeface="+mn-lt"/>
                        </a:rPr>
                        <a:t> (Text2GraphQL) is a task that converts the user's questions into Graph   QL (Query Language) when a graph database is given.</a:t>
                      </a:r>
                      <a:endParaRPr lang="fr-FR" sz="1150" b="1"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1">
                        <a:lnSpc>
                          <a:spcPct val="107000"/>
                        </a:lnSpc>
                        <a:spcBef>
                          <a:spcPts val="0"/>
                        </a:spcBef>
                        <a:spcAft>
                          <a:spcPts val="0"/>
                        </a:spcAft>
                      </a:pPr>
                      <a:r>
                        <a:rPr lang="en-US" sz="1150" b="1" i="0" u="none" strike="noStrike" kern="1200" cap="none" dirty="0">
                          <a:solidFill>
                            <a:schemeClr val="dk1"/>
                          </a:solidFill>
                          <a:effectLst/>
                          <a:latin typeface="+mn-lt"/>
                          <a:ea typeface="+mn-ea"/>
                          <a:cs typeface="+mn-cs"/>
                          <a:sym typeface="Arial"/>
                        </a:rPr>
                        <a:t>AI medical chatbot </a:t>
                      </a:r>
                      <a:br>
                        <a:rPr lang="en-US" sz="1150" b="1" i="0" u="none" strike="noStrike" kern="1200" cap="none" dirty="0">
                          <a:solidFill>
                            <a:schemeClr val="dk1"/>
                          </a:solidFill>
                          <a:effectLst/>
                          <a:latin typeface="+mn-lt"/>
                          <a:ea typeface="+mn-ea"/>
                          <a:cs typeface="+mn-cs"/>
                          <a:sym typeface="Arial"/>
                        </a:rPr>
                      </a:br>
                      <a:r>
                        <a:rPr lang="en-US" sz="1150" b="1" i="0" u="none" strike="noStrike" kern="1200" cap="none" dirty="0">
                          <a:solidFill>
                            <a:schemeClr val="dk1"/>
                          </a:solidFill>
                          <a:effectLst/>
                          <a:latin typeface="+mn-lt"/>
                          <a:ea typeface="+mn-ea"/>
                          <a:cs typeface="+mn-cs"/>
                          <a:sym typeface="Arial"/>
                        </a:rPr>
                        <a:t>(text data)</a:t>
                      </a:r>
                    </a:p>
                    <a:p>
                      <a:pPr marL="0" marR="0" lvl="0" indent="0" algn="ctr" defTabSz="914400" rtl="1" eaLnBrk="1" fontAlgn="auto" latinLnBrk="0" hangingPunct="1">
                        <a:lnSpc>
                          <a:spcPct val="107000"/>
                        </a:lnSpc>
                        <a:spcBef>
                          <a:spcPts val="0"/>
                        </a:spcBef>
                        <a:spcAft>
                          <a:spcPts val="0"/>
                        </a:spcAft>
                        <a:buClr>
                          <a:srgbClr val="000000"/>
                        </a:buClr>
                        <a:buSzTx/>
                        <a:buFont typeface="Arial"/>
                        <a:buNone/>
                        <a:tabLst/>
                        <a:defRPr/>
                      </a:pPr>
                      <a:r>
                        <a:rPr lang="en-US" sz="1150" b="1" i="0" u="none" strike="noStrike" cap="none" dirty="0">
                          <a:solidFill>
                            <a:schemeClr val="dk1"/>
                          </a:solidFill>
                          <a:effectLst/>
                          <a:latin typeface="+mn-lt"/>
                          <a:ea typeface="+mn-ea"/>
                          <a:cs typeface="+mn-cs"/>
                          <a:sym typeface="Arial"/>
                        </a:rPr>
                        <a:t>267.26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50" b="1" kern="100" dirty="0">
                          <a:solidFill>
                            <a:schemeClr val="dk1"/>
                          </a:solidFill>
                          <a:effectLst/>
                        </a:rPr>
                        <a:t>RNN </a:t>
                      </a:r>
                      <a:r>
                        <a:rPr lang="en-US" sz="1150" b="1" kern="100" baseline="0" dirty="0">
                          <a:solidFill>
                            <a:schemeClr val="dk1"/>
                          </a:solidFill>
                          <a:effectLst/>
                        </a:rPr>
                        <a:t>Accuracy 8</a:t>
                      </a:r>
                      <a:r>
                        <a:rPr lang="ar-EG" sz="1150" b="1" kern="100" baseline="0" dirty="0">
                          <a:solidFill>
                            <a:schemeClr val="dk1"/>
                          </a:solidFill>
                          <a:effectLst/>
                        </a:rPr>
                        <a:t>0</a:t>
                      </a:r>
                      <a:r>
                        <a:rPr lang="en-US" sz="1150" b="1" kern="100" baseline="0" dirty="0">
                          <a:solidFill>
                            <a:schemeClr val="dk1"/>
                          </a:solidFill>
                          <a:effectLst/>
                        </a:rPr>
                        <a:t>%</a:t>
                      </a:r>
                      <a:endParaRPr lang="en-US" sz="1150" b="1" kern="100" dirty="0">
                        <a:solidFill>
                          <a:schemeClr val="dk1"/>
                        </a:solidFill>
                        <a:effectLst/>
                        <a:latin typeface="+mn-lt"/>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indent="-171450" algn="just" defTabSz="914400" rtl="0" eaLnBrk="1" latinLnBrk="0" hangingPunct="1">
                        <a:lnSpc>
                          <a:spcPct val="150000"/>
                        </a:lnSpc>
                        <a:spcBef>
                          <a:spcPts val="0"/>
                        </a:spcBef>
                        <a:spcAft>
                          <a:spcPts val="800"/>
                        </a:spcAft>
                        <a:buFont typeface="Arial" panose="020B0604020202020204" pitchFamily="34" charset="0"/>
                        <a:buChar char="•"/>
                      </a:pPr>
                      <a:r>
                        <a:rPr lang="en-US" sz="1150" b="1" u="none" strike="noStrike" kern="1200" dirty="0">
                          <a:solidFill>
                            <a:schemeClr val="dk1"/>
                          </a:solidFill>
                          <a:effectLst/>
                        </a:rPr>
                        <a:t>Class</a:t>
                      </a:r>
                      <a:r>
                        <a:rPr lang="en-US" sz="1150" b="1" u="none" strike="noStrike" kern="1200" baseline="0" dirty="0">
                          <a:solidFill>
                            <a:schemeClr val="dk1"/>
                          </a:solidFill>
                          <a:effectLst/>
                        </a:rPr>
                        <a:t> unbalanced.</a:t>
                      </a:r>
                    </a:p>
                    <a:p>
                      <a:pPr marL="171450" marR="0" indent="-171450" algn="just" defTabSz="914400" rtl="0" eaLnBrk="1" latinLnBrk="0" hangingPunct="1">
                        <a:lnSpc>
                          <a:spcPct val="150000"/>
                        </a:lnSpc>
                        <a:spcBef>
                          <a:spcPts val="0"/>
                        </a:spcBef>
                        <a:spcAft>
                          <a:spcPts val="800"/>
                        </a:spcAft>
                        <a:buFont typeface="Arial" panose="020B0604020202020204" pitchFamily="34" charset="0"/>
                        <a:buChar char="•"/>
                      </a:pPr>
                      <a:r>
                        <a:rPr lang="en-US" sz="1150" b="1" u="none" strike="noStrike" kern="1200" baseline="0" dirty="0">
                          <a:solidFill>
                            <a:schemeClr val="dk1"/>
                          </a:solidFill>
                          <a:effectLst/>
                        </a:rPr>
                        <a:t>3 classes only.</a:t>
                      </a:r>
                    </a:p>
                    <a:p>
                      <a:pPr marL="171450" marR="0" lvl="0" indent="-171450" algn="l" defTabSz="914400" rtl="0" eaLnBrk="1" latinLnBrk="0" hangingPunct="1">
                        <a:lnSpc>
                          <a:spcPct val="150000"/>
                        </a:lnSpc>
                        <a:spcBef>
                          <a:spcPts val="0"/>
                        </a:spcBef>
                        <a:spcAft>
                          <a:spcPts val="800"/>
                        </a:spcAft>
                        <a:buFont typeface="Arial" panose="020B0604020202020204" pitchFamily="34" charset="0"/>
                        <a:buChar char="•"/>
                      </a:pPr>
                      <a:r>
                        <a:rPr lang="en-US" sz="1150" b="1" u="none" strike="noStrike" kern="1200" baseline="0" dirty="0">
                          <a:solidFill>
                            <a:schemeClr val="dk1"/>
                          </a:solidFill>
                          <a:effectLst/>
                        </a:rPr>
                        <a:t>Lack of graph databases for execution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2838477"/>
                  </a:ext>
                </a:extLst>
              </a:tr>
            </a:tbl>
          </a:graphicData>
        </a:graphic>
      </p:graphicFrame>
    </p:spTree>
    <p:extLst>
      <p:ext uri="{BB962C8B-B14F-4D97-AF65-F5344CB8AC3E}">
        <p14:creationId xmlns:p14="http://schemas.microsoft.com/office/powerpoint/2010/main" val="2101136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3">
          <a:extLst>
            <a:ext uri="{FF2B5EF4-FFF2-40B4-BE49-F238E27FC236}">
              <a16:creationId xmlns:a16="http://schemas.microsoft.com/office/drawing/2014/main" id="{954D2314-85FB-128A-3D66-0B17DF727936}"/>
            </a:ext>
          </a:extLst>
        </p:cNvPr>
        <p:cNvGrpSpPr/>
        <p:nvPr/>
      </p:nvGrpSpPr>
      <p:grpSpPr>
        <a:xfrm>
          <a:off x="0" y="0"/>
          <a:ext cx="0" cy="0"/>
          <a:chOff x="0" y="0"/>
          <a:chExt cx="0" cy="0"/>
        </a:xfrm>
      </p:grpSpPr>
      <p:sp>
        <p:nvSpPr>
          <p:cNvPr id="534" name="Google Shape;534;p48">
            <a:extLst>
              <a:ext uri="{FF2B5EF4-FFF2-40B4-BE49-F238E27FC236}">
                <a16:creationId xmlns:a16="http://schemas.microsoft.com/office/drawing/2014/main" id="{ECDFD5EB-EEE9-EAF2-1A70-8097B8F8EB83}"/>
              </a:ext>
            </a:extLst>
          </p:cNvPr>
          <p:cNvSpPr txBox="1">
            <a:spLocks noGrp="1"/>
          </p:cNvSpPr>
          <p:nvPr>
            <p:ph type="title"/>
          </p:nvPr>
        </p:nvSpPr>
        <p:spPr>
          <a:xfrm>
            <a:off x="389240" y="406083"/>
            <a:ext cx="5476302" cy="5934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Related Work </a:t>
            </a:r>
          </a:p>
        </p:txBody>
      </p:sp>
      <p:graphicFrame>
        <p:nvGraphicFramePr>
          <p:cNvPr id="2" name="جدول 1">
            <a:extLst>
              <a:ext uri="{FF2B5EF4-FFF2-40B4-BE49-F238E27FC236}">
                <a16:creationId xmlns:a16="http://schemas.microsoft.com/office/drawing/2014/main" id="{85438196-FCE0-F49F-BBC8-8D5D5A863E67}"/>
              </a:ext>
            </a:extLst>
          </p:cNvPr>
          <p:cNvGraphicFramePr>
            <a:graphicFrameLocks noGrp="1"/>
          </p:cNvGraphicFramePr>
          <p:nvPr>
            <p:extLst>
              <p:ext uri="{D42A27DB-BD31-4B8C-83A1-F6EECF244321}">
                <p14:modId xmlns:p14="http://schemas.microsoft.com/office/powerpoint/2010/main" val="599391600"/>
              </p:ext>
            </p:extLst>
          </p:nvPr>
        </p:nvGraphicFramePr>
        <p:xfrm>
          <a:off x="308517" y="1031624"/>
          <a:ext cx="8526966" cy="3214269"/>
        </p:xfrm>
        <a:graphic>
          <a:graphicData uri="http://schemas.openxmlformats.org/drawingml/2006/table">
            <a:tbl>
              <a:tblPr firstRow="1" bandRow="1">
                <a:tableStyleId>{9DCAF9ED-07DC-4A11-8D7F-57B35C25682E}</a:tableStyleId>
              </a:tblPr>
              <a:tblGrid>
                <a:gridCol w="1795102">
                  <a:extLst>
                    <a:ext uri="{9D8B030D-6E8A-4147-A177-3AD203B41FA5}">
                      <a16:colId xmlns:a16="http://schemas.microsoft.com/office/drawing/2014/main" val="2646090519"/>
                    </a:ext>
                  </a:extLst>
                </a:gridCol>
                <a:gridCol w="2182440">
                  <a:extLst>
                    <a:ext uri="{9D8B030D-6E8A-4147-A177-3AD203B41FA5}">
                      <a16:colId xmlns:a16="http://schemas.microsoft.com/office/drawing/2014/main" val="385503661"/>
                    </a:ext>
                  </a:extLst>
                </a:gridCol>
                <a:gridCol w="1630440">
                  <a:extLst>
                    <a:ext uri="{9D8B030D-6E8A-4147-A177-3AD203B41FA5}">
                      <a16:colId xmlns:a16="http://schemas.microsoft.com/office/drawing/2014/main" val="1998642546"/>
                    </a:ext>
                  </a:extLst>
                </a:gridCol>
                <a:gridCol w="1131205">
                  <a:extLst>
                    <a:ext uri="{9D8B030D-6E8A-4147-A177-3AD203B41FA5}">
                      <a16:colId xmlns:a16="http://schemas.microsoft.com/office/drawing/2014/main" val="2854298611"/>
                    </a:ext>
                  </a:extLst>
                </a:gridCol>
                <a:gridCol w="1787779">
                  <a:extLst>
                    <a:ext uri="{9D8B030D-6E8A-4147-A177-3AD203B41FA5}">
                      <a16:colId xmlns:a16="http://schemas.microsoft.com/office/drawing/2014/main" val="193834444"/>
                    </a:ext>
                  </a:extLst>
                </a:gridCol>
              </a:tblGrid>
              <a:tr h="276339">
                <a:tc>
                  <a:txBody>
                    <a:bodyPr/>
                    <a:lstStyle/>
                    <a:p>
                      <a:pPr algn="ctr"/>
                      <a:r>
                        <a:rPr lang="en-US" sz="1150" b="1" dirty="0"/>
                        <a:t>  Paper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b="1" i="0" u="none" strike="noStrike" kern="1200" cap="none" dirty="0">
                          <a:solidFill>
                            <a:schemeClr val="dk1"/>
                          </a:solidFill>
                          <a:effectLst/>
                          <a:latin typeface="+mn-lt"/>
                          <a:ea typeface="+mn-ea"/>
                          <a:cs typeface="+mn-cs"/>
                          <a:sym typeface="Arial"/>
                        </a:rPr>
                        <a:t>  </a:t>
                      </a:r>
                      <a:r>
                        <a:rPr lang="en-US" sz="1150" b="1" i="0" u="none" strike="noStrike" cap="none" dirty="0">
                          <a:solidFill>
                            <a:schemeClr val="lt1"/>
                          </a:solidFill>
                          <a:latin typeface="+mn-lt"/>
                          <a:ea typeface="+mn-ea"/>
                          <a:cs typeface="+mn-cs"/>
                          <a:sym typeface="Arial"/>
                        </a:rPr>
                        <a:t>objective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b="1" dirty="0"/>
                        <a:t>   Dataset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  Models &amp; 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b="1" dirty="0"/>
                        <a:t>Limitation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9126990"/>
                  </a:ext>
                </a:extLst>
              </a:tr>
              <a:tr h="1584668">
                <a:tc>
                  <a:txBody>
                    <a:bodyPr/>
                    <a:lstStyle/>
                    <a:p>
                      <a:r>
                        <a:rPr lang="en-US" sz="1150" b="1" kern="1200" dirty="0">
                          <a:solidFill>
                            <a:schemeClr val="dk1"/>
                          </a:solidFill>
                          <a:effectLst/>
                        </a:rPr>
                        <a:t>Skin Disease Recognition by VGG-16 Model</a:t>
                      </a:r>
                    </a:p>
                    <a:p>
                      <a:r>
                        <a:rPr lang="en-US" sz="1150" b="1" dirty="0"/>
                        <a:t>(</a:t>
                      </a:r>
                      <a:r>
                        <a:rPr lang="en-US" sz="1150" b="1" kern="1200" dirty="0">
                          <a:solidFill>
                            <a:schemeClr val="dk1"/>
                          </a:solidFill>
                          <a:effectLst/>
                        </a:rPr>
                        <a:t>23 July 2023)</a:t>
                      </a:r>
                      <a:endParaRPr lang="en-US" sz="115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en-US" sz="1150" b="1" i="0" u="none" strike="noStrike" kern="1200" cap="none" dirty="0">
                          <a:solidFill>
                            <a:schemeClr val="dk1"/>
                          </a:solidFill>
                          <a:effectLst/>
                          <a:latin typeface="+mn-lt"/>
                          <a:ea typeface="+mn-ea"/>
                          <a:cs typeface="+mn-cs"/>
                          <a:sym typeface="Arial"/>
                        </a:rPr>
                        <a:t>It highlights the importance of early detection of skin diseases through dermoscopic analysis and clinical skin screening.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1">
                        <a:lnSpc>
                          <a:spcPct val="107000"/>
                        </a:lnSpc>
                        <a:spcBef>
                          <a:spcPts val="0"/>
                        </a:spcBef>
                        <a:spcAft>
                          <a:spcPts val="0"/>
                        </a:spcAft>
                      </a:pPr>
                      <a:r>
                        <a:rPr lang="en-US" sz="1150" b="1" u="none" strike="noStrike" kern="1200" dirty="0">
                          <a:solidFill>
                            <a:schemeClr val="dk1"/>
                          </a:solidFill>
                          <a:effectLst/>
                        </a:rPr>
                        <a:t>DermNet</a:t>
                      </a:r>
                      <a:br>
                        <a:rPr lang="en-US" sz="1150" b="1" u="none" strike="noStrike" kern="1200" dirty="0">
                          <a:solidFill>
                            <a:schemeClr val="dk1"/>
                          </a:solidFill>
                          <a:effectLst/>
                        </a:rPr>
                      </a:br>
                      <a:r>
                        <a:rPr lang="en-US" sz="1150" b="1" u="none" strike="noStrike" kern="1200" dirty="0">
                          <a:solidFill>
                            <a:schemeClr val="dk1"/>
                          </a:solidFill>
                          <a:effectLst/>
                        </a:rPr>
                        <a:t>(Image</a:t>
                      </a:r>
                      <a:r>
                        <a:rPr lang="en-US" sz="1150" b="1" u="none" strike="noStrike" kern="1200" baseline="0" dirty="0">
                          <a:solidFill>
                            <a:schemeClr val="dk1"/>
                          </a:solidFill>
                          <a:effectLst/>
                        </a:rPr>
                        <a:t> data)</a:t>
                      </a:r>
                    </a:p>
                    <a:p>
                      <a:pPr marL="0" marR="0" algn="ctr" rtl="1">
                        <a:lnSpc>
                          <a:spcPct val="107000"/>
                        </a:lnSpc>
                        <a:spcBef>
                          <a:spcPts val="0"/>
                        </a:spcBef>
                        <a:spcAft>
                          <a:spcPts val="0"/>
                        </a:spcAft>
                      </a:pPr>
                      <a:r>
                        <a:rPr lang="en-US" sz="1150" b="1" u="none" strike="noStrike" kern="1200" baseline="0" dirty="0">
                          <a:solidFill>
                            <a:schemeClr val="dk1"/>
                          </a:solidFill>
                          <a:effectLst/>
                        </a:rPr>
                        <a:t>(23 different classes)</a:t>
                      </a:r>
                      <a:endParaRPr lang="ar-EG" sz="1150" b="1" u="none" strike="noStrike" kern="1200" baseline="0" dirty="0">
                        <a:solidFill>
                          <a:schemeClr val="dk1"/>
                        </a:solidFill>
                        <a:effectLst/>
                      </a:endParaRPr>
                    </a:p>
                    <a:p>
                      <a:pPr marL="0" marR="0" lvl="0" indent="0" algn="ctr" defTabSz="914400" rtl="1" eaLnBrk="1" fontAlgn="auto" latinLnBrk="0" hangingPunct="1">
                        <a:lnSpc>
                          <a:spcPct val="107000"/>
                        </a:lnSpc>
                        <a:spcBef>
                          <a:spcPts val="0"/>
                        </a:spcBef>
                        <a:spcAft>
                          <a:spcPts val="0"/>
                        </a:spcAft>
                        <a:buClr>
                          <a:srgbClr val="000000"/>
                        </a:buClr>
                        <a:buSzTx/>
                        <a:buFont typeface="Arial"/>
                        <a:buNone/>
                        <a:tabLst/>
                        <a:defRPr/>
                      </a:pPr>
                      <a:r>
                        <a:rPr lang="en-US" sz="1150" b="1" u="none" strike="noStrike" kern="1200" dirty="0">
                          <a:solidFill>
                            <a:schemeClr val="dk1"/>
                          </a:solidFill>
                          <a:effectLst/>
                        </a:rPr>
                        <a:t>(image</a:t>
                      </a:r>
                      <a:r>
                        <a:rPr lang="en-US" sz="1150" b="1" u="none" strike="noStrike" kern="1200" baseline="0" dirty="0">
                          <a:solidFill>
                            <a:schemeClr val="dk1"/>
                          </a:solidFill>
                          <a:effectLst/>
                        </a:rPr>
                        <a:t> data)</a:t>
                      </a:r>
                      <a:endParaRPr lang="en-US" sz="1150" b="1" dirty="0">
                        <a:latin typeface="+mn-lt"/>
                      </a:endParaRPr>
                    </a:p>
                    <a:p>
                      <a:pPr marL="0" marR="0" algn="ctr" rtl="1">
                        <a:lnSpc>
                          <a:spcPct val="107000"/>
                        </a:lnSpc>
                        <a:spcBef>
                          <a:spcPts val="0"/>
                        </a:spcBef>
                        <a:spcAft>
                          <a:spcPts val="0"/>
                        </a:spcAft>
                      </a:pPr>
                      <a:r>
                        <a:rPr lang="en-US" sz="1150" b="1" u="none" strike="noStrike" kern="1200" dirty="0">
                          <a:solidFill>
                            <a:schemeClr val="dk1"/>
                          </a:solidFill>
                          <a:effectLst/>
                        </a:rPr>
                        <a:t>Size: The total number of images are around 19,500</a:t>
                      </a:r>
                      <a:endParaRPr lang="en-US" sz="115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50" b="1" kern="100" dirty="0">
                          <a:solidFill>
                            <a:schemeClr val="dk1"/>
                          </a:solidFill>
                          <a:effectLst/>
                        </a:rPr>
                        <a:t>CNN &amp; VGG16</a:t>
                      </a:r>
                      <a:endParaRPr lang="ar-EG" sz="1150" b="1" kern="100" dirty="0">
                        <a:solidFill>
                          <a:schemeClr val="dk1"/>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50" b="1" kern="100" baseline="0" dirty="0">
                          <a:solidFill>
                            <a:schemeClr val="dk1"/>
                          </a:solidFill>
                          <a:effectLst/>
                        </a:rPr>
                        <a:t>Accuracy </a:t>
                      </a:r>
                      <a:r>
                        <a:rPr lang="ar-EG" sz="1150" b="1" kern="100" baseline="0" dirty="0">
                          <a:solidFill>
                            <a:schemeClr val="dk1"/>
                          </a:solidFill>
                          <a:effectLst/>
                        </a:rPr>
                        <a:t>83.99</a:t>
                      </a:r>
                      <a:r>
                        <a:rPr lang="en-US" sz="1150" b="1" kern="100" baseline="0" dirty="0">
                          <a:solidFill>
                            <a:schemeClr val="dk1"/>
                          </a:solidFill>
                          <a:effectLst/>
                        </a:rPr>
                        <a:t>%</a:t>
                      </a:r>
                      <a:endParaRPr lang="en-US" sz="1150" b="1" kern="100" dirty="0">
                        <a:solidFill>
                          <a:schemeClr val="dk1"/>
                        </a:solidFill>
                        <a:effectLst/>
                        <a:latin typeface="+mn-lt"/>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1">
                        <a:lnSpc>
                          <a:spcPct val="150000"/>
                        </a:lnSpc>
                        <a:spcBef>
                          <a:spcPts val="0"/>
                        </a:spcBef>
                        <a:spcAft>
                          <a:spcPts val="800"/>
                        </a:spcAft>
                        <a:buClr>
                          <a:srgbClr val="000000"/>
                        </a:buClr>
                        <a:buSzTx/>
                        <a:buFont typeface="Arial" panose="020B0604020202020204" pitchFamily="34" charset="0"/>
                        <a:buChar char="•"/>
                        <a:tabLst/>
                        <a:defRPr/>
                      </a:pPr>
                      <a:r>
                        <a:rPr lang="en-US" sz="1150" b="1" u="none" strike="noStrike" kern="1200" dirty="0">
                          <a:solidFill>
                            <a:schemeClr val="dk1"/>
                          </a:solidFill>
                          <a:effectLst/>
                        </a:rPr>
                        <a:t>Class</a:t>
                      </a:r>
                      <a:r>
                        <a:rPr lang="en-US" sz="1150" b="1" u="none" strike="noStrike" kern="1200" baseline="0" dirty="0">
                          <a:solidFill>
                            <a:schemeClr val="dk1"/>
                          </a:solidFill>
                          <a:effectLst/>
                        </a:rPr>
                        <a:t> </a:t>
                      </a:r>
                      <a:r>
                        <a:rPr lang="en-US" sz="1150" b="1" u="none" strike="noStrike" kern="1200" dirty="0">
                          <a:solidFill>
                            <a:schemeClr val="dk1"/>
                          </a:solidFill>
                          <a:effectLst/>
                        </a:rPr>
                        <a:t>unbalanced</a:t>
                      </a:r>
                      <a:r>
                        <a:rPr lang="ar-EG" sz="1150" b="1" u="none" strike="noStrike" kern="1200" dirty="0">
                          <a:solidFill>
                            <a:schemeClr val="dk1"/>
                          </a:solidFill>
                          <a:effectLst/>
                        </a:rPr>
                        <a:t>.</a:t>
                      </a:r>
                      <a:endParaRPr lang="en-US" sz="1150" b="1" u="none" strike="noStrike" kern="1200" dirty="0">
                        <a:solidFill>
                          <a:schemeClr val="dk1"/>
                        </a:solidFill>
                        <a:effectLst/>
                      </a:endParaRPr>
                    </a:p>
                    <a:p>
                      <a:pPr marL="171450" marR="0" lvl="0" indent="-171450" algn="l" defTabSz="914400" rtl="0" eaLnBrk="1" fontAlgn="auto" latinLnBrk="0" hangingPunct="1">
                        <a:lnSpc>
                          <a:spcPct val="150000"/>
                        </a:lnSpc>
                        <a:spcBef>
                          <a:spcPts val="0"/>
                        </a:spcBef>
                        <a:spcAft>
                          <a:spcPts val="800"/>
                        </a:spcAft>
                        <a:buClr>
                          <a:srgbClr val="000000"/>
                        </a:buClr>
                        <a:buSzTx/>
                        <a:buFont typeface="Arial" panose="020B0604020202020204" pitchFamily="34" charset="0"/>
                        <a:buChar char="•"/>
                        <a:tabLst/>
                        <a:defRPr/>
                      </a:pPr>
                      <a:r>
                        <a:rPr lang="en-US" sz="1150" b="1" dirty="0"/>
                        <a:t>Limited Learning Capability.</a:t>
                      </a:r>
                    </a:p>
                    <a:p>
                      <a:pPr marL="171450" marR="0" lvl="0" indent="-171450" algn="l" defTabSz="914400" rtl="0" eaLnBrk="1" fontAlgn="auto" latinLnBrk="0" hangingPunct="1">
                        <a:lnSpc>
                          <a:spcPct val="150000"/>
                        </a:lnSpc>
                        <a:spcBef>
                          <a:spcPts val="0"/>
                        </a:spcBef>
                        <a:spcAft>
                          <a:spcPts val="800"/>
                        </a:spcAft>
                        <a:buClr>
                          <a:srgbClr val="000000"/>
                        </a:buClr>
                        <a:buSzTx/>
                        <a:buFont typeface="Arial" panose="020B0604020202020204" pitchFamily="34" charset="0"/>
                        <a:buChar char="•"/>
                        <a:tabLst/>
                        <a:defRPr/>
                      </a:pPr>
                      <a:r>
                        <a:rPr lang="en-US" sz="1150" b="1" i="0" u="none" strike="noStrike" cap="none" dirty="0">
                          <a:solidFill>
                            <a:schemeClr val="dk1"/>
                          </a:solidFill>
                          <a:latin typeface="+mn-lt"/>
                          <a:ea typeface="+mn-ea"/>
                          <a:cs typeface="+mn-cs"/>
                          <a:sym typeface="Arial"/>
                        </a:rPr>
                        <a:t>Dependency on Dataset Size</a:t>
                      </a:r>
                      <a:endParaRPr lang="ar-EG" sz="1150" b="1" i="0" u="none" strike="noStrike" cap="none" dirty="0">
                        <a:solidFill>
                          <a:schemeClr val="dk1"/>
                        </a:solidFill>
                        <a:latin typeface="+mn-lt"/>
                        <a:ea typeface="+mn-ea"/>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78936"/>
                  </a:ext>
                </a:extLst>
              </a:tr>
              <a:tr h="1186565">
                <a:tc>
                  <a:txBody>
                    <a:bodyPr/>
                    <a:lstStyle/>
                    <a:p>
                      <a:r>
                        <a:rPr lang="en-US" sz="1150" b="1" kern="1200" dirty="0">
                          <a:solidFill>
                            <a:schemeClr val="dk1"/>
                          </a:solidFill>
                          <a:effectLst/>
                        </a:rPr>
                        <a:t>Multiclass skin cancer classification using EfficientNets –preventing skin cancer</a:t>
                      </a:r>
                    </a:p>
                    <a:p>
                      <a:r>
                        <a:rPr lang="en-US" sz="1150" b="1" dirty="0"/>
                        <a:t>(</a:t>
                      </a:r>
                      <a:r>
                        <a:rPr lang="en-US" sz="1150" b="1" kern="1200" dirty="0">
                          <a:solidFill>
                            <a:schemeClr val="dk1"/>
                          </a:solidFill>
                          <a:effectLst/>
                        </a:rPr>
                        <a:t>6 December 2022)</a:t>
                      </a:r>
                      <a:endParaRPr lang="en-US" sz="115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150" b="1" i="0" u="none" strike="noStrike" kern="1200" cap="none" dirty="0">
                          <a:solidFill>
                            <a:schemeClr val="dk1"/>
                          </a:solidFill>
                          <a:effectLst/>
                          <a:latin typeface="+mn-lt"/>
                          <a:ea typeface="+mn-ea"/>
                          <a:cs typeface="+mn-cs"/>
                          <a:sym typeface="Arial"/>
                        </a:rPr>
                        <a:t>The aim of this article is to develop an AI model for multiclass skin cancer classification using convolutional neural networks (CNNs)</a:t>
                      </a:r>
                      <a:r>
                        <a:rPr lang="ar-EG" sz="1150" b="1" i="0" u="none" strike="noStrike" kern="1200" cap="none" dirty="0">
                          <a:solidFill>
                            <a:schemeClr val="dk1"/>
                          </a:solidFill>
                          <a:effectLst/>
                          <a:latin typeface="+mn-lt"/>
                          <a:ea typeface="+mn-ea"/>
                          <a:cs typeface="+mn-cs"/>
                          <a:sym typeface="Arial"/>
                        </a:rPr>
                        <a:t>.</a:t>
                      </a:r>
                      <a:endParaRPr lang="en-US" sz="1150" b="1" i="0" u="none" strike="noStrike" kern="1200" cap="none" dirty="0">
                        <a:solidFill>
                          <a:schemeClr val="dk1"/>
                        </a:solidFill>
                        <a:effectLst/>
                        <a:latin typeface="+mn-lt"/>
                        <a:ea typeface="+mn-ea"/>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150" b="1" u="none" strike="noStrike" kern="1200" dirty="0">
                          <a:solidFill>
                            <a:schemeClr val="dk1"/>
                          </a:solidFill>
                          <a:effectLst/>
                        </a:rPr>
                        <a:t>HAM 10000 Dataset</a:t>
                      </a:r>
                    </a:p>
                    <a:p>
                      <a:pPr marL="0" marR="0" algn="ctr" defTabSz="914400" rtl="0" eaLnBrk="1" latinLnBrk="0" hangingPunct="1">
                        <a:lnSpc>
                          <a:spcPct val="107000"/>
                        </a:lnSpc>
                        <a:spcBef>
                          <a:spcPts val="0"/>
                        </a:spcBef>
                        <a:spcAft>
                          <a:spcPts val="0"/>
                        </a:spcAft>
                      </a:pPr>
                      <a:r>
                        <a:rPr lang="en-US" sz="1150" b="1" u="none" strike="noStrike" kern="1200" dirty="0">
                          <a:solidFill>
                            <a:schemeClr val="dk1"/>
                          </a:solidFill>
                          <a:effectLst/>
                        </a:rPr>
                        <a:t>(image</a:t>
                      </a:r>
                      <a:r>
                        <a:rPr lang="en-US" sz="1150" b="1" u="none" strike="noStrike" kern="1200" baseline="0" dirty="0">
                          <a:solidFill>
                            <a:schemeClr val="dk1"/>
                          </a:solidFill>
                          <a:effectLst/>
                        </a:rPr>
                        <a:t> data)</a:t>
                      </a:r>
                      <a:endParaRPr lang="ar-EG" sz="1150" b="1" u="none" strike="noStrike" kern="1200" baseline="0" dirty="0">
                        <a:solidFill>
                          <a:schemeClr val="dk1"/>
                        </a:solidFill>
                        <a:effectLst/>
                      </a:endParaRPr>
                    </a:p>
                    <a:p>
                      <a:pPr marL="0" marR="0" algn="ctr" defTabSz="914400" rtl="0" eaLnBrk="1" latinLnBrk="0" hangingPunct="1">
                        <a:lnSpc>
                          <a:spcPct val="107000"/>
                        </a:lnSpc>
                        <a:spcBef>
                          <a:spcPts val="0"/>
                        </a:spcBef>
                        <a:spcAft>
                          <a:spcPts val="0"/>
                        </a:spcAft>
                      </a:pPr>
                      <a:r>
                        <a:rPr lang="en-US" sz="1150" b="1" u="none" strike="noStrike" kern="1200" dirty="0">
                          <a:solidFill>
                            <a:schemeClr val="dk1"/>
                          </a:solidFill>
                          <a:effectLst/>
                        </a:rPr>
                        <a:t>Containing over 10,000 labeled images of different </a:t>
                      </a:r>
                      <a:endParaRPr lang="en-US" sz="115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50" b="1" kern="100" dirty="0">
                          <a:solidFill>
                            <a:schemeClr val="dk1"/>
                          </a:solidFill>
                          <a:effectLst/>
                        </a:rPr>
                        <a:t>CNN</a:t>
                      </a:r>
                      <a:r>
                        <a:rPr lang="en-US" sz="1150" b="1" kern="100" baseline="0" dirty="0">
                          <a:solidFill>
                            <a:schemeClr val="dk1"/>
                          </a:solidFill>
                          <a:effectLst/>
                        </a:rPr>
                        <a:t> &amp; EfficientNet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50" b="1" kern="100" baseline="0" dirty="0">
                          <a:solidFill>
                            <a:schemeClr val="dk1"/>
                          </a:solidFill>
                          <a:effectLst/>
                        </a:rPr>
                        <a:t>Accuracy </a:t>
                      </a:r>
                      <a:r>
                        <a:rPr lang="en-US" sz="1150" b="1" i="0" u="none" strike="noStrike" kern="100" cap="none" baseline="0" dirty="0">
                          <a:solidFill>
                            <a:schemeClr val="dk1"/>
                          </a:solidFill>
                          <a:effectLst/>
                          <a:latin typeface="+mn-lt"/>
                          <a:ea typeface="+mn-ea"/>
                          <a:cs typeface="+mn-cs"/>
                          <a:sym typeface="Arial"/>
                        </a:rPr>
                        <a:t>87.91%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nSpc>
                          <a:spcPct val="150000"/>
                        </a:lnSpc>
                        <a:buFont typeface="Arial" panose="020B0604020202020204" pitchFamily="34" charset="0"/>
                        <a:buChar char="•"/>
                      </a:pPr>
                      <a:r>
                        <a:rPr lang="en-US" sz="1150" b="1" u="none" strike="noStrike" kern="1200" dirty="0">
                          <a:solidFill>
                            <a:schemeClr val="dk1"/>
                          </a:solidFill>
                          <a:effectLst/>
                        </a:rPr>
                        <a:t>Data</a:t>
                      </a:r>
                      <a:r>
                        <a:rPr lang="ar-EG" sz="1150" b="1" u="none" strike="noStrike" kern="1200" dirty="0">
                          <a:solidFill>
                            <a:schemeClr val="dk1"/>
                          </a:solidFill>
                          <a:effectLst/>
                        </a:rPr>
                        <a:t> </a:t>
                      </a:r>
                      <a:r>
                        <a:rPr lang="en-US" sz="1150" b="1" u="none" strike="noStrike" kern="1200" dirty="0">
                          <a:solidFill>
                            <a:schemeClr val="dk1"/>
                          </a:solidFill>
                          <a:effectLst/>
                        </a:rPr>
                        <a:t>unbalanced</a:t>
                      </a:r>
                      <a:r>
                        <a:rPr lang="ar-EG" sz="1150" b="1" u="none" strike="noStrike" kern="1200" dirty="0">
                          <a:solidFill>
                            <a:schemeClr val="dk1"/>
                          </a:solidFill>
                          <a:effectLst/>
                        </a:rPr>
                        <a:t>.</a:t>
                      </a:r>
                      <a:endParaRPr lang="en-US" sz="1150" b="1" u="none" strike="noStrike" kern="1200" dirty="0">
                        <a:solidFill>
                          <a:schemeClr val="dk1"/>
                        </a:solidFill>
                        <a:effectLst/>
                      </a:endParaRPr>
                    </a:p>
                    <a:p>
                      <a:pPr marL="171450" indent="-171450">
                        <a:lnSpc>
                          <a:spcPct val="150000"/>
                        </a:lnSpc>
                        <a:buFont typeface="Arial" panose="020B0604020202020204" pitchFamily="34" charset="0"/>
                        <a:buChar char="•"/>
                      </a:pPr>
                      <a:r>
                        <a:rPr lang="en-US" sz="1150" b="1" i="0" u="none" strike="noStrike" kern="1200" dirty="0">
                          <a:solidFill>
                            <a:schemeClr val="dk1"/>
                          </a:solidFill>
                          <a:effectLst/>
                          <a:latin typeface="+mn-lt"/>
                          <a:ea typeface="+mn-ea"/>
                          <a:cs typeface="+mn-cs"/>
                        </a:rPr>
                        <a:t>Generalizability</a:t>
                      </a:r>
                      <a:r>
                        <a:rPr lang="ar-EG" sz="1150" b="1" i="0" u="none" strike="noStrike" kern="1200" dirty="0">
                          <a:solidFill>
                            <a:schemeClr val="dk1"/>
                          </a:solidFill>
                          <a:effectLst/>
                          <a:latin typeface="+mn-lt"/>
                          <a:ea typeface="+mn-ea"/>
                          <a:cs typeface="+mn-cs"/>
                        </a:rPr>
                        <a:t>.</a:t>
                      </a:r>
                      <a:endParaRPr lang="en-US" sz="1150" b="1" i="0" u="none" strike="noStrike"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2540631"/>
                  </a:ext>
                </a:extLst>
              </a:tr>
            </a:tbl>
          </a:graphicData>
        </a:graphic>
      </p:graphicFrame>
      <p:sp>
        <p:nvSpPr>
          <p:cNvPr id="3" name="مربع نص 2">
            <a:extLst>
              <a:ext uri="{FF2B5EF4-FFF2-40B4-BE49-F238E27FC236}">
                <a16:creationId xmlns:a16="http://schemas.microsoft.com/office/drawing/2014/main" id="{2B7DE7D4-372E-6B9B-8B2F-E52C28E55A64}"/>
              </a:ext>
            </a:extLst>
          </p:cNvPr>
          <p:cNvSpPr txBox="1"/>
          <p:nvPr/>
        </p:nvSpPr>
        <p:spPr>
          <a:xfrm>
            <a:off x="1073879" y="4278007"/>
            <a:ext cx="7648675" cy="830997"/>
          </a:xfrm>
          <a:prstGeom prst="rect">
            <a:avLst/>
          </a:prstGeom>
          <a:noFill/>
        </p:spPr>
        <p:txBody>
          <a:bodyPr wrap="square" rtlCol="0">
            <a:spAutoFit/>
          </a:bodyPr>
          <a:lstStyle/>
          <a:p>
            <a:pPr algn="ctr"/>
            <a:r>
              <a:rPr lang="en-US" sz="1600" b="1" u="sng" dirty="0"/>
              <a:t>Finally, we use</a:t>
            </a:r>
            <a:r>
              <a:rPr lang="ar-EG" sz="1600" b="1" u="sng" dirty="0"/>
              <a:t> </a:t>
            </a:r>
            <a:r>
              <a:rPr lang="en-US" sz="1600" b="1" u="sng" dirty="0"/>
              <a:t>Updated </a:t>
            </a:r>
            <a:r>
              <a:rPr lang="en-US" sz="1600" b="1" u="sng" strike="noStrike" kern="1200" cap="none" dirty="0">
                <a:solidFill>
                  <a:schemeClr val="dk1"/>
                </a:solidFill>
                <a:effectLst/>
                <a:sym typeface="Arial"/>
              </a:rPr>
              <a:t>Skin Disease Text Classification</a:t>
            </a:r>
            <a:r>
              <a:rPr lang="en-US" sz="1600" b="1" u="sng" kern="1200" dirty="0">
                <a:solidFill>
                  <a:schemeClr val="dk1"/>
                </a:solidFill>
              </a:rPr>
              <a:t> </a:t>
            </a:r>
            <a:endParaRPr lang="ar-EG" sz="1600" b="1" u="sng" kern="1200" dirty="0">
              <a:solidFill>
                <a:schemeClr val="dk1"/>
              </a:solidFill>
            </a:endParaRPr>
          </a:p>
          <a:p>
            <a:pPr algn="ctr"/>
            <a:r>
              <a:rPr lang="en-US" sz="1600" b="1" u="sng" kern="1200" dirty="0">
                <a:solidFill>
                  <a:schemeClr val="dk1"/>
                </a:solidFill>
              </a:rPr>
              <a:t>(Merge more than one dataset together</a:t>
            </a:r>
            <a:r>
              <a:rPr lang="ar-EG" sz="1600" b="1" u="sng" kern="1200" dirty="0">
                <a:solidFill>
                  <a:schemeClr val="dk1"/>
                </a:solidFill>
              </a:rPr>
              <a:t>(</a:t>
            </a:r>
            <a:r>
              <a:rPr lang="en-US" sz="1600" b="1" u="sng" kern="1200" dirty="0">
                <a:solidFill>
                  <a:schemeClr val="dk1"/>
                </a:solidFill>
              </a:rPr>
              <a:t> </a:t>
            </a:r>
            <a:r>
              <a:rPr lang="en-US" sz="1600" b="1" u="sng" strike="noStrike" kern="1200" cap="none" dirty="0">
                <a:solidFill>
                  <a:schemeClr val="dk1"/>
                </a:solidFill>
                <a:effectLst/>
                <a:sym typeface="Arial"/>
              </a:rPr>
              <a:t> </a:t>
            </a:r>
            <a:r>
              <a:rPr lang="en-US" sz="1600" b="1" u="sng" dirty="0"/>
              <a:t>on Text </a:t>
            </a:r>
          </a:p>
          <a:p>
            <a:pPr algn="ctr"/>
            <a:r>
              <a:rPr lang="en-US" sz="1600" b="1" u="sng" strike="noStrike" kern="1200" dirty="0">
                <a:solidFill>
                  <a:schemeClr val="dk1"/>
                </a:solidFill>
                <a:effectLst/>
              </a:rPr>
              <a:t>DermNet on Photos and </a:t>
            </a:r>
            <a:r>
              <a:rPr lang="en-US" sz="1600" b="1" u="sng" dirty="0"/>
              <a:t>RealTime Images</a:t>
            </a:r>
          </a:p>
        </p:txBody>
      </p:sp>
    </p:spTree>
    <p:extLst>
      <p:ext uri="{BB962C8B-B14F-4D97-AF65-F5344CB8AC3E}">
        <p14:creationId xmlns:p14="http://schemas.microsoft.com/office/powerpoint/2010/main" val="3721151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6202AE28-4C6E-90EC-B001-0DDEBB133864}"/>
            </a:ext>
          </a:extLst>
        </p:cNvPr>
        <p:cNvGrpSpPr/>
        <p:nvPr/>
      </p:nvGrpSpPr>
      <p:grpSpPr>
        <a:xfrm>
          <a:off x="0" y="0"/>
          <a:ext cx="0" cy="0"/>
          <a:chOff x="0" y="0"/>
          <a:chExt cx="0" cy="0"/>
        </a:xfrm>
      </p:grpSpPr>
      <p:sp>
        <p:nvSpPr>
          <p:cNvPr id="451" name="Google Shape;451;p43">
            <a:extLst>
              <a:ext uri="{FF2B5EF4-FFF2-40B4-BE49-F238E27FC236}">
                <a16:creationId xmlns:a16="http://schemas.microsoft.com/office/drawing/2014/main" id="{2D36121A-8623-ECDF-45C4-6C67BFA5C15E}"/>
              </a:ext>
            </a:extLst>
          </p:cNvPr>
          <p:cNvSpPr txBox="1">
            <a:spLocks noGrp="1"/>
          </p:cNvSpPr>
          <p:nvPr>
            <p:ph type="title"/>
          </p:nvPr>
        </p:nvSpPr>
        <p:spPr>
          <a:xfrm>
            <a:off x="1683908" y="2103417"/>
            <a:ext cx="6196558" cy="101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Implementation</a:t>
            </a:r>
            <a:endParaRPr/>
          </a:p>
        </p:txBody>
      </p:sp>
      <p:sp>
        <p:nvSpPr>
          <p:cNvPr id="452" name="Google Shape;452;p43">
            <a:extLst>
              <a:ext uri="{FF2B5EF4-FFF2-40B4-BE49-F238E27FC236}">
                <a16:creationId xmlns:a16="http://schemas.microsoft.com/office/drawing/2014/main" id="{8C47A267-57B7-9766-6059-DD7AD8AB5913}"/>
              </a:ext>
            </a:extLst>
          </p:cNvPr>
          <p:cNvSpPr txBox="1">
            <a:spLocks noGrp="1"/>
          </p:cNvSpPr>
          <p:nvPr>
            <p:ph type="subTitle" idx="1"/>
          </p:nvPr>
        </p:nvSpPr>
        <p:spPr>
          <a:xfrm>
            <a:off x="2817525" y="3212000"/>
            <a:ext cx="3509100" cy="4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a:t>For Text  and Image</a:t>
            </a:r>
            <a:endParaRPr b="1"/>
          </a:p>
        </p:txBody>
      </p:sp>
      <p:sp>
        <p:nvSpPr>
          <p:cNvPr id="453" name="Google Shape;453;p43">
            <a:extLst>
              <a:ext uri="{FF2B5EF4-FFF2-40B4-BE49-F238E27FC236}">
                <a16:creationId xmlns:a16="http://schemas.microsoft.com/office/drawing/2014/main" id="{85B35D70-B18A-81F9-3645-F9CC67F43673}"/>
              </a:ext>
            </a:extLst>
          </p:cNvPr>
          <p:cNvSpPr/>
          <p:nvPr/>
        </p:nvSpPr>
        <p:spPr>
          <a:xfrm>
            <a:off x="3847000" y="1514188"/>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54" name="Google Shape;454;p43">
            <a:extLst>
              <a:ext uri="{FF2B5EF4-FFF2-40B4-BE49-F238E27FC236}">
                <a16:creationId xmlns:a16="http://schemas.microsoft.com/office/drawing/2014/main" id="{008AFC5A-C139-7345-465C-B71CD0802101}"/>
              </a:ext>
            </a:extLst>
          </p:cNvPr>
          <p:cNvGrpSpPr/>
          <p:nvPr/>
        </p:nvGrpSpPr>
        <p:grpSpPr>
          <a:xfrm>
            <a:off x="0" y="0"/>
            <a:ext cx="1199700" cy="2654850"/>
            <a:chOff x="0" y="0"/>
            <a:chExt cx="1199700" cy="2654850"/>
          </a:xfrm>
        </p:grpSpPr>
        <p:sp>
          <p:nvSpPr>
            <p:cNvPr id="455" name="Google Shape;455;p43">
              <a:extLst>
                <a:ext uri="{FF2B5EF4-FFF2-40B4-BE49-F238E27FC236}">
                  <a16:creationId xmlns:a16="http://schemas.microsoft.com/office/drawing/2014/main" id="{DF05D1D0-37F1-8F6B-8D6F-51B6609C81B6}"/>
                </a:ext>
              </a:extLst>
            </p:cNvPr>
            <p:cNvSpPr/>
            <p:nvPr/>
          </p:nvSpPr>
          <p:spPr>
            <a:xfrm>
              <a:off x="0" y="857100"/>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6" name="Google Shape;456;p43">
              <a:extLst>
                <a:ext uri="{FF2B5EF4-FFF2-40B4-BE49-F238E27FC236}">
                  <a16:creationId xmlns:a16="http://schemas.microsoft.com/office/drawing/2014/main" id="{CACDD0BF-F44F-7A3B-89F1-06AD3CBD07B9}"/>
                </a:ext>
              </a:extLst>
            </p:cNvPr>
            <p:cNvSpPr/>
            <p:nvPr/>
          </p:nvSpPr>
          <p:spPr>
            <a:xfrm>
              <a:off x="0" y="0"/>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7" name="Google Shape;457;p43">
              <a:extLst>
                <a:ext uri="{FF2B5EF4-FFF2-40B4-BE49-F238E27FC236}">
                  <a16:creationId xmlns:a16="http://schemas.microsoft.com/office/drawing/2014/main" id="{AFCF43B3-DCEA-3333-66A4-CD81EEEFD38D}"/>
                </a:ext>
              </a:extLst>
            </p:cNvPr>
            <p:cNvSpPr/>
            <p:nvPr/>
          </p:nvSpPr>
          <p:spPr>
            <a:xfrm>
              <a:off x="0" y="17142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8" name="Google Shape;458;p43">
              <a:extLst>
                <a:ext uri="{FF2B5EF4-FFF2-40B4-BE49-F238E27FC236}">
                  <a16:creationId xmlns:a16="http://schemas.microsoft.com/office/drawing/2014/main" id="{D9438270-6146-961C-887D-09BAE65FDBC2}"/>
                </a:ext>
              </a:extLst>
            </p:cNvPr>
            <p:cNvSpPr/>
            <p:nvPr/>
          </p:nvSpPr>
          <p:spPr>
            <a:xfrm>
              <a:off x="0" y="2494350"/>
              <a:ext cx="1199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459" name="Google Shape;459;p43">
            <a:extLst>
              <a:ext uri="{FF2B5EF4-FFF2-40B4-BE49-F238E27FC236}">
                <a16:creationId xmlns:a16="http://schemas.microsoft.com/office/drawing/2014/main" id="{63156F32-002D-59EF-9E74-DAAD499F1D92}"/>
              </a:ext>
            </a:extLst>
          </p:cNvPr>
          <p:cNvGrpSpPr/>
          <p:nvPr/>
        </p:nvGrpSpPr>
        <p:grpSpPr>
          <a:xfrm>
            <a:off x="7944300" y="2494350"/>
            <a:ext cx="1199700" cy="2654875"/>
            <a:chOff x="7944300" y="2494350"/>
            <a:chExt cx="1199700" cy="2654875"/>
          </a:xfrm>
        </p:grpSpPr>
        <p:sp>
          <p:nvSpPr>
            <p:cNvPr id="460" name="Google Shape;460;p43">
              <a:extLst>
                <a:ext uri="{FF2B5EF4-FFF2-40B4-BE49-F238E27FC236}">
                  <a16:creationId xmlns:a16="http://schemas.microsoft.com/office/drawing/2014/main" id="{1B6B66DC-C7EB-BCC2-5EA3-F7CCD4AA3882}"/>
                </a:ext>
              </a:extLst>
            </p:cNvPr>
            <p:cNvSpPr/>
            <p:nvPr/>
          </p:nvSpPr>
          <p:spPr>
            <a:xfrm>
              <a:off x="7944300" y="3434891"/>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1" name="Google Shape;461;p43">
              <a:extLst>
                <a:ext uri="{FF2B5EF4-FFF2-40B4-BE49-F238E27FC236}">
                  <a16:creationId xmlns:a16="http://schemas.microsoft.com/office/drawing/2014/main" id="{FEB28DA2-BB5B-FDA1-735F-4EA250B7B02A}"/>
                </a:ext>
              </a:extLst>
            </p:cNvPr>
            <p:cNvSpPr/>
            <p:nvPr/>
          </p:nvSpPr>
          <p:spPr>
            <a:xfrm>
              <a:off x="7944300" y="25778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2" name="Google Shape;462;p43">
              <a:extLst>
                <a:ext uri="{FF2B5EF4-FFF2-40B4-BE49-F238E27FC236}">
                  <a16:creationId xmlns:a16="http://schemas.microsoft.com/office/drawing/2014/main" id="{152EEDE5-810C-CDE2-F280-DE57BC55AB67}"/>
                </a:ext>
              </a:extLst>
            </p:cNvPr>
            <p:cNvSpPr/>
            <p:nvPr/>
          </p:nvSpPr>
          <p:spPr>
            <a:xfrm>
              <a:off x="7944300" y="4292125"/>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3" name="Google Shape;463;p43">
              <a:extLst>
                <a:ext uri="{FF2B5EF4-FFF2-40B4-BE49-F238E27FC236}">
                  <a16:creationId xmlns:a16="http://schemas.microsoft.com/office/drawing/2014/main" id="{59B098D9-321C-B302-9120-9A7D1910DCA5}"/>
                </a:ext>
              </a:extLst>
            </p:cNvPr>
            <p:cNvSpPr/>
            <p:nvPr/>
          </p:nvSpPr>
          <p:spPr>
            <a:xfrm>
              <a:off x="7944300" y="2494350"/>
              <a:ext cx="1199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extLst>
      <p:ext uri="{BB962C8B-B14F-4D97-AF65-F5344CB8AC3E}">
        <p14:creationId xmlns:p14="http://schemas.microsoft.com/office/powerpoint/2010/main" val="2971753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1"/>
        <p:cNvGrpSpPr/>
        <p:nvPr/>
      </p:nvGrpSpPr>
      <p:grpSpPr>
        <a:xfrm>
          <a:off x="0" y="0"/>
          <a:ext cx="0" cy="0"/>
          <a:chOff x="0" y="0"/>
          <a:chExt cx="0" cy="0"/>
        </a:xfrm>
      </p:grpSpPr>
      <p:sp>
        <p:nvSpPr>
          <p:cNvPr id="302" name="Google Shape;302;p35"/>
          <p:cNvSpPr txBox="1">
            <a:spLocks noGrp="1"/>
          </p:cNvSpPr>
          <p:nvPr>
            <p:ph type="title"/>
          </p:nvPr>
        </p:nvSpPr>
        <p:spPr>
          <a:xfrm>
            <a:off x="366712" y="1433139"/>
            <a:ext cx="4644839" cy="540529"/>
          </a:xfrm>
        </p:spPr>
        <p:txBody>
          <a:bodyPr spcFirstLastPara="1" wrap="square" lIns="91425" tIns="91425" rIns="91425" bIns="91425" anchor="t" anchorCtr="0">
            <a:noAutofit/>
          </a:bodyPr>
          <a:lstStyle/>
          <a:p>
            <a:pPr lvl="0"/>
            <a:r>
              <a:rPr lang="en-US" sz="2500"/>
              <a:t>PROJECT SUPERVISORS:</a:t>
            </a:r>
          </a:p>
        </p:txBody>
      </p:sp>
      <p:sp>
        <p:nvSpPr>
          <p:cNvPr id="309" name="Google Shape;309;p35"/>
          <p:cNvSpPr txBox="1">
            <a:spLocks noGrp="1"/>
          </p:cNvSpPr>
          <p:nvPr>
            <p:ph type="body" idx="1"/>
          </p:nvPr>
        </p:nvSpPr>
        <p:spPr>
          <a:xfrm>
            <a:off x="366712" y="2457313"/>
            <a:ext cx="4459931" cy="540529"/>
          </a:xfrm>
        </p:spPr>
        <p:txBody>
          <a:bodyPr spcFirstLastPara="1" wrap="square" lIns="91425" tIns="91425" rIns="91425" bIns="91425" anchor="t" anchorCtr="0">
            <a:noAutofit/>
          </a:bodyPr>
          <a:lstStyle/>
          <a:p>
            <a:pPr lvl="0"/>
            <a:r>
              <a:rPr lang="en-US" sz="2500" dirty="0"/>
              <a:t>Prof. Dr. Hanaa Bayoumi	</a:t>
            </a:r>
          </a:p>
          <a:p>
            <a:pPr lvl="0"/>
            <a:endParaRPr lang="en-US" dirty="0"/>
          </a:p>
        </p:txBody>
      </p:sp>
      <p:sp>
        <p:nvSpPr>
          <p:cNvPr id="311" name="Google Shape;311;p35"/>
          <p:cNvSpPr txBox="1">
            <a:spLocks noGrp="1"/>
          </p:cNvSpPr>
          <p:nvPr>
            <p:ph type="subTitle" idx="4294967295"/>
          </p:nvPr>
        </p:nvSpPr>
        <p:spPr>
          <a:xfrm>
            <a:off x="366712" y="3256777"/>
            <a:ext cx="4299881" cy="438150"/>
          </a:xfrm>
        </p:spPr>
        <p:txBody>
          <a:bodyPr spcFirstLastPara="1" wrap="square" lIns="91425" tIns="91425" rIns="91425" bIns="91425" anchor="t" anchorCtr="0">
            <a:noAutofit/>
          </a:bodyPr>
          <a:lstStyle/>
          <a:p>
            <a:pPr lvl="0"/>
            <a:r>
              <a:rPr lang="en-US" sz="2500"/>
              <a:t> Eng. Doaa Mahmoud</a:t>
            </a:r>
          </a:p>
          <a:p>
            <a:pPr lvl="0"/>
            <a:endParaRPr lang="en-US"/>
          </a:p>
        </p:txBody>
      </p:sp>
      <p:sp>
        <p:nvSpPr>
          <p:cNvPr id="2" name="Google Shape;940;p54">
            <a:extLst>
              <a:ext uri="{FF2B5EF4-FFF2-40B4-BE49-F238E27FC236}">
                <a16:creationId xmlns:a16="http://schemas.microsoft.com/office/drawing/2014/main" id="{5158065F-E7D2-DE12-04C5-E689491B06F5}"/>
              </a:ext>
            </a:extLst>
          </p:cNvPr>
          <p:cNvSpPr/>
          <p:nvPr/>
        </p:nvSpPr>
        <p:spPr>
          <a:xfrm>
            <a:off x="0" y="0"/>
            <a:ext cx="658678" cy="263754"/>
          </a:xfrm>
          <a:custGeom>
            <a:avLst/>
            <a:gdLst/>
            <a:ahLst/>
            <a:cxnLst/>
            <a:rect l="l" t="t" r="r" b="b"/>
            <a:pathLst>
              <a:path w="47036" h="31844" extrusionOk="0">
                <a:moveTo>
                  <a:pt x="0" y="0"/>
                </a:moveTo>
                <a:lnTo>
                  <a:pt x="40131" y="0"/>
                </a:lnTo>
                <a:lnTo>
                  <a:pt x="47036" y="16084"/>
                </a:lnTo>
                <a:lnTo>
                  <a:pt x="40049" y="31844"/>
                </a:lnTo>
                <a:lnTo>
                  <a:pt x="0" y="31844"/>
                </a:lnTo>
                <a:close/>
              </a:path>
            </a:pathLst>
          </a:custGeom>
          <a:solidFill>
            <a:schemeClr val="lt2"/>
          </a:solidFill>
          <a:ln>
            <a:noFill/>
          </a:ln>
        </p:spPr>
        <p:txBody>
          <a:bodyPr/>
          <a:lstStyle/>
          <a:p>
            <a:endParaRPr lang="en-US"/>
          </a:p>
        </p:txBody>
      </p:sp>
      <p:sp>
        <p:nvSpPr>
          <p:cNvPr id="3" name="Google Shape;492;p46">
            <a:extLst>
              <a:ext uri="{FF2B5EF4-FFF2-40B4-BE49-F238E27FC236}">
                <a16:creationId xmlns:a16="http://schemas.microsoft.com/office/drawing/2014/main" id="{1DE164BC-9BBD-BEA2-1942-796943E1CF45}"/>
              </a:ext>
            </a:extLst>
          </p:cNvPr>
          <p:cNvSpPr/>
          <p:nvPr/>
        </p:nvSpPr>
        <p:spPr>
          <a:xfrm>
            <a:off x="366712" y="1984721"/>
            <a:ext cx="1508583" cy="45719"/>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5EF29-A2A7-69F1-20AD-71BDC2F38F8F}"/>
            </a:ext>
          </a:extLst>
        </p:cNvPr>
        <p:cNvGrpSpPr/>
        <p:nvPr/>
      </p:nvGrpSpPr>
      <p:grpSpPr>
        <a:xfrm>
          <a:off x="0" y="0"/>
          <a:ext cx="0" cy="0"/>
          <a:chOff x="0" y="0"/>
          <a:chExt cx="0" cy="0"/>
        </a:xfrm>
      </p:grpSpPr>
      <p:sp>
        <p:nvSpPr>
          <p:cNvPr id="6" name="مستطيل 5">
            <a:extLst>
              <a:ext uri="{FF2B5EF4-FFF2-40B4-BE49-F238E27FC236}">
                <a16:creationId xmlns:a16="http://schemas.microsoft.com/office/drawing/2014/main" id="{07CD1E64-B534-D48C-614E-A47D17E0BFFD}"/>
              </a:ext>
            </a:extLst>
          </p:cNvPr>
          <p:cNvSpPr/>
          <p:nvPr/>
        </p:nvSpPr>
        <p:spPr>
          <a:xfrm>
            <a:off x="551784" y="227832"/>
            <a:ext cx="2010854" cy="23660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Image Dataset</a:t>
            </a:r>
          </a:p>
        </p:txBody>
      </p:sp>
      <p:sp>
        <p:nvSpPr>
          <p:cNvPr id="7" name="مستطيل 6">
            <a:extLst>
              <a:ext uri="{FF2B5EF4-FFF2-40B4-BE49-F238E27FC236}">
                <a16:creationId xmlns:a16="http://schemas.microsoft.com/office/drawing/2014/main" id="{0B6C1322-5AE2-326E-645F-143347783884}"/>
              </a:ext>
            </a:extLst>
          </p:cNvPr>
          <p:cNvSpPr/>
          <p:nvPr/>
        </p:nvSpPr>
        <p:spPr>
          <a:xfrm>
            <a:off x="551784" y="663723"/>
            <a:ext cx="2010854" cy="23660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Data Preprocessing</a:t>
            </a:r>
          </a:p>
        </p:txBody>
      </p:sp>
      <p:sp>
        <p:nvSpPr>
          <p:cNvPr id="8" name="مستطيل 7">
            <a:extLst>
              <a:ext uri="{FF2B5EF4-FFF2-40B4-BE49-F238E27FC236}">
                <a16:creationId xmlns:a16="http://schemas.microsoft.com/office/drawing/2014/main" id="{35EFC5C7-8977-2983-D621-67E16616F970}"/>
              </a:ext>
            </a:extLst>
          </p:cNvPr>
          <p:cNvSpPr/>
          <p:nvPr/>
        </p:nvSpPr>
        <p:spPr>
          <a:xfrm>
            <a:off x="652966" y="1079520"/>
            <a:ext cx="1808489" cy="22386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Sampling The Data</a:t>
            </a:r>
          </a:p>
        </p:txBody>
      </p:sp>
      <p:cxnSp>
        <p:nvCxnSpPr>
          <p:cNvPr id="9" name="رابط كسهم مستقيم 8">
            <a:extLst>
              <a:ext uri="{FF2B5EF4-FFF2-40B4-BE49-F238E27FC236}">
                <a16:creationId xmlns:a16="http://schemas.microsoft.com/office/drawing/2014/main" id="{087708BB-8D6F-66C4-2C1E-DF5EF759FAD5}"/>
              </a:ext>
            </a:extLst>
          </p:cNvPr>
          <p:cNvCxnSpPr>
            <a:cxnSpLocks/>
            <a:stCxn id="6" idx="2"/>
            <a:endCxn id="7" idx="0"/>
          </p:cNvCxnSpPr>
          <p:nvPr/>
        </p:nvCxnSpPr>
        <p:spPr>
          <a:xfrm>
            <a:off x="1557211" y="464439"/>
            <a:ext cx="0" cy="199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مستطيل 9">
            <a:extLst>
              <a:ext uri="{FF2B5EF4-FFF2-40B4-BE49-F238E27FC236}">
                <a16:creationId xmlns:a16="http://schemas.microsoft.com/office/drawing/2014/main" id="{661DDB86-25DC-C5BF-9C74-7858765A2CEA}"/>
              </a:ext>
            </a:extLst>
          </p:cNvPr>
          <p:cNvSpPr/>
          <p:nvPr/>
        </p:nvSpPr>
        <p:spPr>
          <a:xfrm>
            <a:off x="2159321" y="1571874"/>
            <a:ext cx="898371" cy="44993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Testing Data (20%)</a:t>
            </a:r>
          </a:p>
        </p:txBody>
      </p:sp>
      <p:sp>
        <p:nvSpPr>
          <p:cNvPr id="11" name="مستطيل 10">
            <a:extLst>
              <a:ext uri="{FF2B5EF4-FFF2-40B4-BE49-F238E27FC236}">
                <a16:creationId xmlns:a16="http://schemas.microsoft.com/office/drawing/2014/main" id="{B8DBB793-BC58-913D-5BF1-2DC24714A2F0}"/>
              </a:ext>
            </a:extLst>
          </p:cNvPr>
          <p:cNvSpPr/>
          <p:nvPr/>
        </p:nvSpPr>
        <p:spPr>
          <a:xfrm>
            <a:off x="62846" y="1622082"/>
            <a:ext cx="872319" cy="4415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Training Data (80%)</a:t>
            </a:r>
          </a:p>
        </p:txBody>
      </p:sp>
      <p:cxnSp>
        <p:nvCxnSpPr>
          <p:cNvPr id="13" name="رابط كسهم مستقيم 27">
            <a:extLst>
              <a:ext uri="{FF2B5EF4-FFF2-40B4-BE49-F238E27FC236}">
                <a16:creationId xmlns:a16="http://schemas.microsoft.com/office/drawing/2014/main" id="{0ABAE7D7-A390-B6B6-78B1-54C4BF516DCB}"/>
              </a:ext>
            </a:extLst>
          </p:cNvPr>
          <p:cNvCxnSpPr>
            <a:cxnSpLocks/>
            <a:stCxn id="8" idx="3"/>
            <a:endCxn id="10" idx="0"/>
          </p:cNvCxnSpPr>
          <p:nvPr/>
        </p:nvCxnSpPr>
        <p:spPr>
          <a:xfrm>
            <a:off x="2461455" y="1191452"/>
            <a:ext cx="147052" cy="3804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مخطط انسيابي: رابط 14">
            <a:extLst>
              <a:ext uri="{FF2B5EF4-FFF2-40B4-BE49-F238E27FC236}">
                <a16:creationId xmlns:a16="http://schemas.microsoft.com/office/drawing/2014/main" id="{ABE4B16C-6310-EFB9-7C8E-84364D9FB1D6}"/>
              </a:ext>
            </a:extLst>
          </p:cNvPr>
          <p:cNvSpPr/>
          <p:nvPr/>
        </p:nvSpPr>
        <p:spPr>
          <a:xfrm flipH="1">
            <a:off x="3243020" y="1628401"/>
            <a:ext cx="280300" cy="355666"/>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T</a:t>
            </a:r>
          </a:p>
        </p:txBody>
      </p:sp>
      <p:cxnSp>
        <p:nvCxnSpPr>
          <p:cNvPr id="16" name="رابط كسهم مستقيم 15">
            <a:extLst>
              <a:ext uri="{FF2B5EF4-FFF2-40B4-BE49-F238E27FC236}">
                <a16:creationId xmlns:a16="http://schemas.microsoft.com/office/drawing/2014/main" id="{2FE81481-6285-7717-642F-5A4BE634F882}"/>
              </a:ext>
            </a:extLst>
          </p:cNvPr>
          <p:cNvCxnSpPr>
            <a:cxnSpLocks/>
          </p:cNvCxnSpPr>
          <p:nvPr/>
        </p:nvCxnSpPr>
        <p:spPr>
          <a:xfrm>
            <a:off x="3057692" y="1797261"/>
            <a:ext cx="164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رابط مستقيم 936">
            <a:extLst>
              <a:ext uri="{FF2B5EF4-FFF2-40B4-BE49-F238E27FC236}">
                <a16:creationId xmlns:a16="http://schemas.microsoft.com/office/drawing/2014/main" id="{3FFB7813-DF6B-EC4C-715C-A0B99A844139}"/>
              </a:ext>
            </a:extLst>
          </p:cNvPr>
          <p:cNvCxnSpPr>
            <a:cxnSpLocks/>
            <a:endCxn id="10" idx="2"/>
          </p:cNvCxnSpPr>
          <p:nvPr/>
        </p:nvCxnSpPr>
        <p:spPr>
          <a:xfrm flipV="1">
            <a:off x="1987133" y="2021809"/>
            <a:ext cx="621374" cy="25256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8" name="رابط مستقيم 948">
            <a:extLst>
              <a:ext uri="{FF2B5EF4-FFF2-40B4-BE49-F238E27FC236}">
                <a16:creationId xmlns:a16="http://schemas.microsoft.com/office/drawing/2014/main" id="{EE7029A9-E39D-2FEA-B5C9-9832DC48F990}"/>
              </a:ext>
            </a:extLst>
          </p:cNvPr>
          <p:cNvCxnSpPr>
            <a:cxnSpLocks/>
            <a:stCxn id="11" idx="2"/>
          </p:cNvCxnSpPr>
          <p:nvPr/>
        </p:nvCxnSpPr>
        <p:spPr>
          <a:xfrm rot="16200000" flipH="1">
            <a:off x="760590" y="1802072"/>
            <a:ext cx="202326" cy="72549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9" name="رابط كسهم مستقيم 18">
            <a:extLst>
              <a:ext uri="{FF2B5EF4-FFF2-40B4-BE49-F238E27FC236}">
                <a16:creationId xmlns:a16="http://schemas.microsoft.com/office/drawing/2014/main" id="{60F01E67-8664-316F-15F1-E62E997D9FDF}"/>
              </a:ext>
            </a:extLst>
          </p:cNvPr>
          <p:cNvCxnSpPr>
            <a:cxnSpLocks/>
          </p:cNvCxnSpPr>
          <p:nvPr/>
        </p:nvCxnSpPr>
        <p:spPr>
          <a:xfrm>
            <a:off x="1620042" y="2274376"/>
            <a:ext cx="0" cy="345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مستطيل 19">
            <a:extLst>
              <a:ext uri="{FF2B5EF4-FFF2-40B4-BE49-F238E27FC236}">
                <a16:creationId xmlns:a16="http://schemas.microsoft.com/office/drawing/2014/main" id="{D4F0674D-8C11-3334-B2A4-699CE8FDE533}"/>
              </a:ext>
            </a:extLst>
          </p:cNvPr>
          <p:cNvSpPr/>
          <p:nvPr/>
        </p:nvSpPr>
        <p:spPr>
          <a:xfrm>
            <a:off x="492528" y="3946745"/>
            <a:ext cx="2222384" cy="34323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Final Prediction Results</a:t>
            </a:r>
          </a:p>
        </p:txBody>
      </p:sp>
      <p:sp>
        <p:nvSpPr>
          <p:cNvPr id="21" name="مستطيل 20">
            <a:extLst>
              <a:ext uri="{FF2B5EF4-FFF2-40B4-BE49-F238E27FC236}">
                <a16:creationId xmlns:a16="http://schemas.microsoft.com/office/drawing/2014/main" id="{9BE70029-3657-363A-6134-F8024C00B5E4}"/>
              </a:ext>
            </a:extLst>
          </p:cNvPr>
          <p:cNvSpPr/>
          <p:nvPr/>
        </p:nvSpPr>
        <p:spPr>
          <a:xfrm>
            <a:off x="396607" y="4514651"/>
            <a:ext cx="2408159" cy="4310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Result Analysis And Performance Evaluation</a:t>
            </a:r>
          </a:p>
        </p:txBody>
      </p:sp>
      <p:cxnSp>
        <p:nvCxnSpPr>
          <p:cNvPr id="24" name="رابط مستقيم 23">
            <a:extLst>
              <a:ext uri="{FF2B5EF4-FFF2-40B4-BE49-F238E27FC236}">
                <a16:creationId xmlns:a16="http://schemas.microsoft.com/office/drawing/2014/main" id="{AC9E9AF8-A2E3-708B-BF5D-13F90C691A3C}"/>
              </a:ext>
            </a:extLst>
          </p:cNvPr>
          <p:cNvCxnSpPr>
            <a:cxnSpLocks/>
          </p:cNvCxnSpPr>
          <p:nvPr/>
        </p:nvCxnSpPr>
        <p:spPr>
          <a:xfrm>
            <a:off x="1202449" y="2265983"/>
            <a:ext cx="804583" cy="8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رابط كسهم مستقيم 34">
            <a:extLst>
              <a:ext uri="{FF2B5EF4-FFF2-40B4-BE49-F238E27FC236}">
                <a16:creationId xmlns:a16="http://schemas.microsoft.com/office/drawing/2014/main" id="{F88C01D4-E4EE-0093-8B1C-9F9D796AAE65}"/>
              </a:ext>
            </a:extLst>
          </p:cNvPr>
          <p:cNvCxnSpPr>
            <a:cxnSpLocks/>
            <a:stCxn id="20" idx="2"/>
            <a:endCxn id="21" idx="0"/>
          </p:cNvCxnSpPr>
          <p:nvPr/>
        </p:nvCxnSpPr>
        <p:spPr>
          <a:xfrm flipH="1">
            <a:off x="1600687" y="4289976"/>
            <a:ext cx="3033" cy="224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رابط كسهم مستقيم 39">
            <a:extLst>
              <a:ext uri="{FF2B5EF4-FFF2-40B4-BE49-F238E27FC236}">
                <a16:creationId xmlns:a16="http://schemas.microsoft.com/office/drawing/2014/main" id="{C54441B5-1C75-086A-4ECB-C06D64B6F701}"/>
              </a:ext>
            </a:extLst>
          </p:cNvPr>
          <p:cNvCxnSpPr>
            <a:cxnSpLocks/>
            <a:endCxn id="20" idx="0"/>
          </p:cNvCxnSpPr>
          <p:nvPr/>
        </p:nvCxnSpPr>
        <p:spPr>
          <a:xfrm flipH="1">
            <a:off x="1603720" y="3530514"/>
            <a:ext cx="16322" cy="416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مستطيل 42">
            <a:extLst>
              <a:ext uri="{FF2B5EF4-FFF2-40B4-BE49-F238E27FC236}">
                <a16:creationId xmlns:a16="http://schemas.microsoft.com/office/drawing/2014/main" id="{057FD395-82FC-F617-97FF-8C6A62694F13}"/>
              </a:ext>
            </a:extLst>
          </p:cNvPr>
          <p:cNvSpPr/>
          <p:nvPr/>
        </p:nvSpPr>
        <p:spPr>
          <a:xfrm>
            <a:off x="6243749" y="201214"/>
            <a:ext cx="1836549" cy="22265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Text Dataset</a:t>
            </a:r>
          </a:p>
        </p:txBody>
      </p:sp>
      <p:sp>
        <p:nvSpPr>
          <p:cNvPr id="44" name="مستطيل 43">
            <a:extLst>
              <a:ext uri="{FF2B5EF4-FFF2-40B4-BE49-F238E27FC236}">
                <a16:creationId xmlns:a16="http://schemas.microsoft.com/office/drawing/2014/main" id="{94ED4C57-8D3D-EBF6-EABD-B6045CEC03A8}"/>
              </a:ext>
            </a:extLst>
          </p:cNvPr>
          <p:cNvSpPr/>
          <p:nvPr/>
        </p:nvSpPr>
        <p:spPr>
          <a:xfrm>
            <a:off x="6243749" y="603109"/>
            <a:ext cx="1836549" cy="24622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Data Preprocessing</a:t>
            </a:r>
          </a:p>
        </p:txBody>
      </p:sp>
      <p:sp>
        <p:nvSpPr>
          <p:cNvPr id="45" name="مستطيل 44">
            <a:extLst>
              <a:ext uri="{FF2B5EF4-FFF2-40B4-BE49-F238E27FC236}">
                <a16:creationId xmlns:a16="http://schemas.microsoft.com/office/drawing/2014/main" id="{1C37DB95-CEC7-4C96-7DE1-F5557BDE7CF5}"/>
              </a:ext>
            </a:extLst>
          </p:cNvPr>
          <p:cNvSpPr/>
          <p:nvPr/>
        </p:nvSpPr>
        <p:spPr>
          <a:xfrm>
            <a:off x="6243749" y="1010473"/>
            <a:ext cx="1573076" cy="259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Sampling The Data</a:t>
            </a:r>
          </a:p>
        </p:txBody>
      </p:sp>
      <p:cxnSp>
        <p:nvCxnSpPr>
          <p:cNvPr id="46" name="رابط كسهم مستقيم 45">
            <a:extLst>
              <a:ext uri="{FF2B5EF4-FFF2-40B4-BE49-F238E27FC236}">
                <a16:creationId xmlns:a16="http://schemas.microsoft.com/office/drawing/2014/main" id="{3807ED74-A7F8-4CC1-A98A-EFD9D3753AE5}"/>
              </a:ext>
            </a:extLst>
          </p:cNvPr>
          <p:cNvCxnSpPr>
            <a:cxnSpLocks/>
            <a:stCxn id="43" idx="2"/>
            <a:endCxn id="44" idx="0"/>
          </p:cNvCxnSpPr>
          <p:nvPr/>
        </p:nvCxnSpPr>
        <p:spPr>
          <a:xfrm>
            <a:off x="7162024" y="423867"/>
            <a:ext cx="0" cy="179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رابط كسهم مستقيم 46">
            <a:extLst>
              <a:ext uri="{FF2B5EF4-FFF2-40B4-BE49-F238E27FC236}">
                <a16:creationId xmlns:a16="http://schemas.microsoft.com/office/drawing/2014/main" id="{98112413-B272-2254-0B2C-64BC92EA04A5}"/>
              </a:ext>
            </a:extLst>
          </p:cNvPr>
          <p:cNvCxnSpPr>
            <a:cxnSpLocks/>
            <a:stCxn id="44" idx="2"/>
          </p:cNvCxnSpPr>
          <p:nvPr/>
        </p:nvCxnSpPr>
        <p:spPr>
          <a:xfrm>
            <a:off x="7162024" y="849330"/>
            <a:ext cx="19468" cy="141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مستطيل 47">
            <a:extLst>
              <a:ext uri="{FF2B5EF4-FFF2-40B4-BE49-F238E27FC236}">
                <a16:creationId xmlns:a16="http://schemas.microsoft.com/office/drawing/2014/main" id="{67D3EF6D-9DA3-F306-76E5-E3E12B7C2975}"/>
              </a:ext>
            </a:extLst>
          </p:cNvPr>
          <p:cNvSpPr/>
          <p:nvPr/>
        </p:nvSpPr>
        <p:spPr>
          <a:xfrm>
            <a:off x="7705878" y="1466695"/>
            <a:ext cx="883739" cy="4322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Testing Data (20%)</a:t>
            </a:r>
          </a:p>
        </p:txBody>
      </p:sp>
      <p:sp>
        <p:nvSpPr>
          <p:cNvPr id="49" name="مستطيل 48">
            <a:extLst>
              <a:ext uri="{FF2B5EF4-FFF2-40B4-BE49-F238E27FC236}">
                <a16:creationId xmlns:a16="http://schemas.microsoft.com/office/drawing/2014/main" id="{882A2C7F-3479-B882-9DA3-1F1D799C0087}"/>
              </a:ext>
            </a:extLst>
          </p:cNvPr>
          <p:cNvSpPr/>
          <p:nvPr/>
        </p:nvSpPr>
        <p:spPr>
          <a:xfrm>
            <a:off x="5709102" y="1483662"/>
            <a:ext cx="705499" cy="45004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Training Data (80%)</a:t>
            </a:r>
          </a:p>
        </p:txBody>
      </p:sp>
      <p:cxnSp>
        <p:nvCxnSpPr>
          <p:cNvPr id="50" name="رابط كسهم مستقيم 24">
            <a:extLst>
              <a:ext uri="{FF2B5EF4-FFF2-40B4-BE49-F238E27FC236}">
                <a16:creationId xmlns:a16="http://schemas.microsoft.com/office/drawing/2014/main" id="{FA0715C3-F32E-A5DD-4502-53E7E5A11E0E}"/>
              </a:ext>
            </a:extLst>
          </p:cNvPr>
          <p:cNvCxnSpPr>
            <a:cxnSpLocks/>
            <a:stCxn id="45" idx="1"/>
            <a:endCxn id="49" idx="0"/>
          </p:cNvCxnSpPr>
          <p:nvPr/>
        </p:nvCxnSpPr>
        <p:spPr>
          <a:xfrm rot="10800000" flipV="1">
            <a:off x="6061853" y="1140072"/>
            <a:ext cx="181897" cy="3435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مخطط انسيابي: رابط 52">
            <a:extLst>
              <a:ext uri="{FF2B5EF4-FFF2-40B4-BE49-F238E27FC236}">
                <a16:creationId xmlns:a16="http://schemas.microsoft.com/office/drawing/2014/main" id="{12CC7B18-E4F2-FCE7-52B0-ABD5D826A3B9}"/>
              </a:ext>
            </a:extLst>
          </p:cNvPr>
          <p:cNvSpPr/>
          <p:nvPr/>
        </p:nvSpPr>
        <p:spPr>
          <a:xfrm>
            <a:off x="8854864" y="1514382"/>
            <a:ext cx="217325" cy="336909"/>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T</a:t>
            </a:r>
          </a:p>
        </p:txBody>
      </p:sp>
      <p:cxnSp>
        <p:nvCxnSpPr>
          <p:cNvPr id="54" name="رابط كسهم مستقيم 53">
            <a:extLst>
              <a:ext uri="{FF2B5EF4-FFF2-40B4-BE49-F238E27FC236}">
                <a16:creationId xmlns:a16="http://schemas.microsoft.com/office/drawing/2014/main" id="{4C822054-3BDB-79D1-6404-67224505039D}"/>
              </a:ext>
            </a:extLst>
          </p:cNvPr>
          <p:cNvCxnSpPr>
            <a:cxnSpLocks/>
            <a:stCxn id="48" idx="3"/>
            <a:endCxn id="53" idx="2"/>
          </p:cNvCxnSpPr>
          <p:nvPr/>
        </p:nvCxnSpPr>
        <p:spPr>
          <a:xfrm>
            <a:off x="8589617" y="1682837"/>
            <a:ext cx="2652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رابط مستقيم 936">
            <a:extLst>
              <a:ext uri="{FF2B5EF4-FFF2-40B4-BE49-F238E27FC236}">
                <a16:creationId xmlns:a16="http://schemas.microsoft.com/office/drawing/2014/main" id="{BBCAB66E-8260-E3A0-1E81-FA38800DBD52}"/>
              </a:ext>
            </a:extLst>
          </p:cNvPr>
          <p:cNvCxnSpPr>
            <a:cxnSpLocks/>
            <a:endCxn id="48" idx="2"/>
          </p:cNvCxnSpPr>
          <p:nvPr/>
        </p:nvCxnSpPr>
        <p:spPr>
          <a:xfrm flipV="1">
            <a:off x="6622562" y="1898979"/>
            <a:ext cx="1525186" cy="25362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6" name="رابط مستقيم 948">
            <a:extLst>
              <a:ext uri="{FF2B5EF4-FFF2-40B4-BE49-F238E27FC236}">
                <a16:creationId xmlns:a16="http://schemas.microsoft.com/office/drawing/2014/main" id="{9B834190-2CAC-2A24-48B3-486A733588F6}"/>
              </a:ext>
            </a:extLst>
          </p:cNvPr>
          <p:cNvCxnSpPr>
            <a:cxnSpLocks/>
            <a:stCxn id="49" idx="2"/>
          </p:cNvCxnSpPr>
          <p:nvPr/>
        </p:nvCxnSpPr>
        <p:spPr>
          <a:xfrm rot="16200000" flipH="1">
            <a:off x="6232759" y="1762800"/>
            <a:ext cx="218894" cy="560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8" name="مستطيل 57">
            <a:extLst>
              <a:ext uri="{FF2B5EF4-FFF2-40B4-BE49-F238E27FC236}">
                <a16:creationId xmlns:a16="http://schemas.microsoft.com/office/drawing/2014/main" id="{C99D5382-4F6F-5404-34AA-90AF0E261EA8}"/>
              </a:ext>
            </a:extLst>
          </p:cNvPr>
          <p:cNvSpPr/>
          <p:nvPr/>
        </p:nvSpPr>
        <p:spPr>
          <a:xfrm>
            <a:off x="6057769" y="4106765"/>
            <a:ext cx="2341873" cy="27964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Final Prediction Results</a:t>
            </a:r>
          </a:p>
        </p:txBody>
      </p:sp>
      <p:sp>
        <p:nvSpPr>
          <p:cNvPr id="59" name="مستطيل 58">
            <a:extLst>
              <a:ext uri="{FF2B5EF4-FFF2-40B4-BE49-F238E27FC236}">
                <a16:creationId xmlns:a16="http://schemas.microsoft.com/office/drawing/2014/main" id="{46F3D94A-F222-486B-9D10-4BB0FCB67937}"/>
              </a:ext>
            </a:extLst>
          </p:cNvPr>
          <p:cNvSpPr/>
          <p:nvPr/>
        </p:nvSpPr>
        <p:spPr>
          <a:xfrm>
            <a:off x="6057769" y="4613387"/>
            <a:ext cx="2355743" cy="33310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Result Analysis And Performance Evaluation</a:t>
            </a:r>
          </a:p>
        </p:txBody>
      </p:sp>
      <p:cxnSp>
        <p:nvCxnSpPr>
          <p:cNvPr id="60" name="رابط كسهم مستقيم 59">
            <a:extLst>
              <a:ext uri="{FF2B5EF4-FFF2-40B4-BE49-F238E27FC236}">
                <a16:creationId xmlns:a16="http://schemas.microsoft.com/office/drawing/2014/main" id="{22E67759-9945-F017-2CC7-E6E0C7993C1C}"/>
              </a:ext>
            </a:extLst>
          </p:cNvPr>
          <p:cNvCxnSpPr>
            <a:cxnSpLocks/>
            <a:stCxn id="70" idx="2"/>
            <a:endCxn id="58" idx="0"/>
          </p:cNvCxnSpPr>
          <p:nvPr/>
        </p:nvCxnSpPr>
        <p:spPr>
          <a:xfrm>
            <a:off x="7224866" y="3836121"/>
            <a:ext cx="3840" cy="270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رابط كسهم مستقيم 60">
            <a:extLst>
              <a:ext uri="{FF2B5EF4-FFF2-40B4-BE49-F238E27FC236}">
                <a16:creationId xmlns:a16="http://schemas.microsoft.com/office/drawing/2014/main" id="{12EF7E92-3416-BF12-9450-3DE0F1B1EB41}"/>
              </a:ext>
            </a:extLst>
          </p:cNvPr>
          <p:cNvCxnSpPr>
            <a:cxnSpLocks/>
            <a:stCxn id="58" idx="2"/>
            <a:endCxn id="59" idx="0"/>
          </p:cNvCxnSpPr>
          <p:nvPr/>
        </p:nvCxnSpPr>
        <p:spPr>
          <a:xfrm>
            <a:off x="7228706" y="4386405"/>
            <a:ext cx="6935" cy="226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مستطيل 69">
            <a:extLst>
              <a:ext uri="{FF2B5EF4-FFF2-40B4-BE49-F238E27FC236}">
                <a16:creationId xmlns:a16="http://schemas.microsoft.com/office/drawing/2014/main" id="{550D8F18-D548-5627-E3BB-126C0575E1C3}"/>
              </a:ext>
            </a:extLst>
          </p:cNvPr>
          <p:cNvSpPr/>
          <p:nvPr/>
        </p:nvSpPr>
        <p:spPr>
          <a:xfrm>
            <a:off x="5947542" y="3503014"/>
            <a:ext cx="2554648" cy="33310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Soft Voting Ensemble Classifier (Highest Average Probability )</a:t>
            </a:r>
          </a:p>
        </p:txBody>
      </p:sp>
      <p:cxnSp>
        <p:nvCxnSpPr>
          <p:cNvPr id="74" name="رابط كسهم مستقيم 73">
            <a:extLst>
              <a:ext uri="{FF2B5EF4-FFF2-40B4-BE49-F238E27FC236}">
                <a16:creationId xmlns:a16="http://schemas.microsoft.com/office/drawing/2014/main" id="{C9C07271-958A-A8CE-5742-DD9E348E2D4E}"/>
              </a:ext>
            </a:extLst>
          </p:cNvPr>
          <p:cNvCxnSpPr>
            <a:cxnSpLocks/>
            <a:endCxn id="160" idx="0"/>
          </p:cNvCxnSpPr>
          <p:nvPr/>
        </p:nvCxnSpPr>
        <p:spPr>
          <a:xfrm flipH="1">
            <a:off x="7199810" y="2152601"/>
            <a:ext cx="35831" cy="150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رابط مستقيم 995">
            <a:extLst>
              <a:ext uri="{FF2B5EF4-FFF2-40B4-BE49-F238E27FC236}">
                <a16:creationId xmlns:a16="http://schemas.microsoft.com/office/drawing/2014/main" id="{5C167CF9-30E9-C3A2-FDE8-A0E11069B36A}"/>
              </a:ext>
            </a:extLst>
          </p:cNvPr>
          <p:cNvCxnSpPr>
            <a:cxnSpLocks/>
          </p:cNvCxnSpPr>
          <p:nvPr/>
        </p:nvCxnSpPr>
        <p:spPr>
          <a:xfrm rot="16200000" flipV="1">
            <a:off x="5367667" y="3196233"/>
            <a:ext cx="654" cy="2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7" name="رابط مستقيم 997">
            <a:extLst>
              <a:ext uri="{FF2B5EF4-FFF2-40B4-BE49-F238E27FC236}">
                <a16:creationId xmlns:a16="http://schemas.microsoft.com/office/drawing/2014/main" id="{B0FC42D5-0943-E2FE-613A-E6B6FA57D89F}"/>
              </a:ext>
            </a:extLst>
          </p:cNvPr>
          <p:cNvCxnSpPr>
            <a:cxnSpLocks/>
          </p:cNvCxnSpPr>
          <p:nvPr/>
        </p:nvCxnSpPr>
        <p:spPr>
          <a:xfrm rot="16200000" flipV="1">
            <a:off x="7591351" y="3189895"/>
            <a:ext cx="655" cy="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0" name="رابط كسهم مستقيم 79">
            <a:extLst>
              <a:ext uri="{FF2B5EF4-FFF2-40B4-BE49-F238E27FC236}">
                <a16:creationId xmlns:a16="http://schemas.microsoft.com/office/drawing/2014/main" id="{03E8C41F-4387-6204-E2A8-74B771FEE84D}"/>
              </a:ext>
            </a:extLst>
          </p:cNvPr>
          <p:cNvCxnSpPr>
            <a:cxnSpLocks/>
            <a:stCxn id="160" idx="2"/>
            <a:endCxn id="70" idx="0"/>
          </p:cNvCxnSpPr>
          <p:nvPr/>
        </p:nvCxnSpPr>
        <p:spPr>
          <a:xfrm>
            <a:off x="7199810" y="3359483"/>
            <a:ext cx="25056" cy="143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رابط كسهم مستقيم 139">
            <a:extLst>
              <a:ext uri="{FF2B5EF4-FFF2-40B4-BE49-F238E27FC236}">
                <a16:creationId xmlns:a16="http://schemas.microsoft.com/office/drawing/2014/main" id="{1E8AE094-6AFA-585A-B662-24BC53A1DCAE}"/>
              </a:ext>
            </a:extLst>
          </p:cNvPr>
          <p:cNvCxnSpPr>
            <a:cxnSpLocks/>
            <a:stCxn id="45" idx="3"/>
            <a:endCxn id="48" idx="0"/>
          </p:cNvCxnSpPr>
          <p:nvPr/>
        </p:nvCxnSpPr>
        <p:spPr>
          <a:xfrm>
            <a:off x="7816825" y="1140073"/>
            <a:ext cx="330923" cy="3266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مستطيل: زوايا مستديرة 159">
            <a:extLst>
              <a:ext uri="{FF2B5EF4-FFF2-40B4-BE49-F238E27FC236}">
                <a16:creationId xmlns:a16="http://schemas.microsoft.com/office/drawing/2014/main" id="{CDF21738-15AE-F5CF-646B-C6B92F636385}"/>
              </a:ext>
            </a:extLst>
          </p:cNvPr>
          <p:cNvSpPr/>
          <p:nvPr/>
        </p:nvSpPr>
        <p:spPr>
          <a:xfrm>
            <a:off x="5709103" y="2303369"/>
            <a:ext cx="2981413" cy="105611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tx1"/>
              </a:solidFill>
            </a:endParaRPr>
          </a:p>
        </p:txBody>
      </p:sp>
      <p:cxnSp>
        <p:nvCxnSpPr>
          <p:cNvPr id="191" name="رابط كسهم مستقيم 190">
            <a:extLst>
              <a:ext uri="{FF2B5EF4-FFF2-40B4-BE49-F238E27FC236}">
                <a16:creationId xmlns:a16="http://schemas.microsoft.com/office/drawing/2014/main" id="{287F991B-4576-D660-285B-CD3B1533252C}"/>
              </a:ext>
            </a:extLst>
          </p:cNvPr>
          <p:cNvCxnSpPr>
            <a:cxnSpLocks/>
            <a:stCxn id="8" idx="1"/>
            <a:endCxn id="11" idx="0"/>
          </p:cNvCxnSpPr>
          <p:nvPr/>
        </p:nvCxnSpPr>
        <p:spPr>
          <a:xfrm rot="10800000" flipV="1">
            <a:off x="499006" y="1191452"/>
            <a:ext cx="153960" cy="43063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8" name="مخطط انسيابي: رابط 227">
            <a:extLst>
              <a:ext uri="{FF2B5EF4-FFF2-40B4-BE49-F238E27FC236}">
                <a16:creationId xmlns:a16="http://schemas.microsoft.com/office/drawing/2014/main" id="{8FABDB18-9027-2771-F9BA-B8A2FA7691B9}"/>
              </a:ext>
            </a:extLst>
          </p:cNvPr>
          <p:cNvSpPr/>
          <p:nvPr/>
        </p:nvSpPr>
        <p:spPr>
          <a:xfrm flipH="1">
            <a:off x="-22937" y="2948865"/>
            <a:ext cx="252614" cy="355666"/>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T</a:t>
            </a:r>
          </a:p>
        </p:txBody>
      </p:sp>
      <p:sp>
        <p:nvSpPr>
          <p:cNvPr id="229" name="مخطط انسيابي: رابط 228">
            <a:extLst>
              <a:ext uri="{FF2B5EF4-FFF2-40B4-BE49-F238E27FC236}">
                <a16:creationId xmlns:a16="http://schemas.microsoft.com/office/drawing/2014/main" id="{C2073EA9-BE7E-7B65-97CD-0F94C5FD4C66}"/>
              </a:ext>
            </a:extLst>
          </p:cNvPr>
          <p:cNvSpPr/>
          <p:nvPr/>
        </p:nvSpPr>
        <p:spPr>
          <a:xfrm flipH="1">
            <a:off x="8848373" y="2682210"/>
            <a:ext cx="200639" cy="336909"/>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T</a:t>
            </a:r>
          </a:p>
        </p:txBody>
      </p:sp>
      <p:cxnSp>
        <p:nvCxnSpPr>
          <p:cNvPr id="231" name="رابط كسهم مستقيم 230">
            <a:extLst>
              <a:ext uri="{FF2B5EF4-FFF2-40B4-BE49-F238E27FC236}">
                <a16:creationId xmlns:a16="http://schemas.microsoft.com/office/drawing/2014/main" id="{57F1D09D-3C15-0E5E-466C-1A9A2A21E2BE}"/>
              </a:ext>
            </a:extLst>
          </p:cNvPr>
          <p:cNvCxnSpPr>
            <a:cxnSpLocks/>
            <a:stCxn id="228" idx="2"/>
            <a:endCxn id="106" idx="1"/>
          </p:cNvCxnSpPr>
          <p:nvPr/>
        </p:nvCxnSpPr>
        <p:spPr>
          <a:xfrm>
            <a:off x="229677" y="3126698"/>
            <a:ext cx="176903" cy="5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3" name="رابط كسهم مستقيم 232">
            <a:extLst>
              <a:ext uri="{FF2B5EF4-FFF2-40B4-BE49-F238E27FC236}">
                <a16:creationId xmlns:a16="http://schemas.microsoft.com/office/drawing/2014/main" id="{250D4D37-DD86-AF68-83A7-D877BA590601}"/>
              </a:ext>
            </a:extLst>
          </p:cNvPr>
          <p:cNvCxnSpPr>
            <a:cxnSpLocks/>
            <a:stCxn id="229" idx="6"/>
          </p:cNvCxnSpPr>
          <p:nvPr/>
        </p:nvCxnSpPr>
        <p:spPr>
          <a:xfrm flipH="1">
            <a:off x="8684028" y="2850665"/>
            <a:ext cx="164345" cy="41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مربع نص 25">
            <a:extLst>
              <a:ext uri="{FF2B5EF4-FFF2-40B4-BE49-F238E27FC236}">
                <a16:creationId xmlns:a16="http://schemas.microsoft.com/office/drawing/2014/main" id="{60B0A0F3-65C4-1A08-E176-F09C22A1F4A7}"/>
              </a:ext>
            </a:extLst>
          </p:cNvPr>
          <p:cNvSpPr txBox="1"/>
          <p:nvPr/>
        </p:nvSpPr>
        <p:spPr>
          <a:xfrm>
            <a:off x="2935965" y="176114"/>
            <a:ext cx="3159681" cy="523220"/>
          </a:xfrm>
          <a:prstGeom prst="rect">
            <a:avLst/>
          </a:prstGeom>
          <a:noFill/>
        </p:spPr>
        <p:txBody>
          <a:bodyPr wrap="square">
            <a:spAutoFit/>
          </a:bodyPr>
          <a:lstStyle/>
          <a:p>
            <a:r>
              <a:rPr kumimoji="0" lang="en-US" sz="2800" b="0" i="0" u="none" strike="noStrike" kern="0" cap="none" spc="0" normalizeH="0" baseline="0" noProof="0" dirty="0">
                <a:ln>
                  <a:noFill/>
                </a:ln>
                <a:solidFill>
                  <a:srgbClr val="0E1D35"/>
                </a:solidFill>
                <a:effectLst/>
                <a:uLnTx/>
                <a:uFillTx/>
                <a:latin typeface="Raleway ExtraBold"/>
                <a:sym typeface="Raleway ExtraBold"/>
              </a:rPr>
              <a:t>P</a:t>
            </a:r>
            <a:r>
              <a:rPr kumimoji="0" lang="en" sz="2800" b="0" i="0" u="none" strike="noStrike" kern="0" cap="none" spc="0" normalizeH="0" baseline="0" noProof="0" dirty="0">
                <a:ln>
                  <a:noFill/>
                </a:ln>
                <a:solidFill>
                  <a:srgbClr val="0E1D35"/>
                </a:solidFill>
                <a:effectLst/>
                <a:uLnTx/>
                <a:uFillTx/>
                <a:latin typeface="Raleway ExtraBold"/>
                <a:sym typeface="Raleway ExtraBold"/>
              </a:rPr>
              <a:t>roposal Method</a:t>
            </a:r>
            <a:endParaRPr lang="en-US" sz="2800" dirty="0"/>
          </a:p>
        </p:txBody>
      </p:sp>
      <p:sp>
        <p:nvSpPr>
          <p:cNvPr id="28" name="Google Shape;492;p46">
            <a:extLst>
              <a:ext uri="{FF2B5EF4-FFF2-40B4-BE49-F238E27FC236}">
                <a16:creationId xmlns:a16="http://schemas.microsoft.com/office/drawing/2014/main" id="{FE38CD96-45A3-5804-3474-0504EC1DB44A}"/>
              </a:ext>
            </a:extLst>
          </p:cNvPr>
          <p:cNvSpPr/>
          <p:nvPr/>
        </p:nvSpPr>
        <p:spPr>
          <a:xfrm>
            <a:off x="3383170" y="699335"/>
            <a:ext cx="1948275" cy="45719"/>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panose="020B0606030504020204"/>
              <a:ea typeface="Open Sans" panose="020B0606030504020204"/>
              <a:cs typeface="Open Sans" panose="020B0606030504020204"/>
              <a:sym typeface="Open Sans" panose="020B0606030504020204"/>
            </a:endParaRPr>
          </a:p>
        </p:txBody>
      </p:sp>
      <p:cxnSp>
        <p:nvCxnSpPr>
          <p:cNvPr id="3" name="رابط كسهم مستقيم 2">
            <a:extLst>
              <a:ext uri="{FF2B5EF4-FFF2-40B4-BE49-F238E27FC236}">
                <a16:creationId xmlns:a16="http://schemas.microsoft.com/office/drawing/2014/main" id="{1A3968CF-0216-AFD2-03A8-D79E8BFCAC2A}"/>
              </a:ext>
            </a:extLst>
          </p:cNvPr>
          <p:cNvCxnSpPr>
            <a:stCxn id="7" idx="2"/>
            <a:endCxn id="8" idx="0"/>
          </p:cNvCxnSpPr>
          <p:nvPr/>
        </p:nvCxnSpPr>
        <p:spPr>
          <a:xfrm>
            <a:off x="1557211" y="900330"/>
            <a:ext cx="0" cy="179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مستطيل 84">
            <a:extLst>
              <a:ext uri="{FF2B5EF4-FFF2-40B4-BE49-F238E27FC236}">
                <a16:creationId xmlns:a16="http://schemas.microsoft.com/office/drawing/2014/main" id="{E9019C01-142D-77CC-95A2-607C86294166}"/>
              </a:ext>
            </a:extLst>
          </p:cNvPr>
          <p:cNvSpPr/>
          <p:nvPr/>
        </p:nvSpPr>
        <p:spPr>
          <a:xfrm>
            <a:off x="5832629" y="2808690"/>
            <a:ext cx="1185006" cy="2828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bg1"/>
                </a:solidFill>
                <a:effectLst/>
                <a:latin typeface="Google Sans"/>
              </a:rPr>
              <a:t>Traditional</a:t>
            </a:r>
            <a:endParaRPr lang="en-US" dirty="0">
              <a:solidFill>
                <a:schemeClr val="bg1"/>
              </a:solidFill>
            </a:endParaRPr>
          </a:p>
        </p:txBody>
      </p:sp>
      <p:sp>
        <p:nvSpPr>
          <p:cNvPr id="86" name="مستطيل 85">
            <a:extLst>
              <a:ext uri="{FF2B5EF4-FFF2-40B4-BE49-F238E27FC236}">
                <a16:creationId xmlns:a16="http://schemas.microsoft.com/office/drawing/2014/main" id="{AE2CAD9B-A1CC-6E64-9A03-1980952AD872}"/>
              </a:ext>
            </a:extLst>
          </p:cNvPr>
          <p:cNvSpPr/>
          <p:nvPr/>
        </p:nvSpPr>
        <p:spPr>
          <a:xfrm>
            <a:off x="7141162" y="2808688"/>
            <a:ext cx="1448450" cy="2828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Deep Learning</a:t>
            </a:r>
          </a:p>
        </p:txBody>
      </p:sp>
      <p:sp>
        <p:nvSpPr>
          <p:cNvPr id="87" name="مربع نص 86">
            <a:extLst>
              <a:ext uri="{FF2B5EF4-FFF2-40B4-BE49-F238E27FC236}">
                <a16:creationId xmlns:a16="http://schemas.microsoft.com/office/drawing/2014/main" id="{8932A4D8-18E3-A4B6-6684-7BE97BE0C872}"/>
              </a:ext>
            </a:extLst>
          </p:cNvPr>
          <p:cNvSpPr txBox="1"/>
          <p:nvPr/>
        </p:nvSpPr>
        <p:spPr>
          <a:xfrm>
            <a:off x="6074088" y="2358222"/>
            <a:ext cx="2384825" cy="492443"/>
          </a:xfrm>
          <a:prstGeom prst="rect">
            <a:avLst/>
          </a:prstGeom>
          <a:noFill/>
        </p:spPr>
        <p:txBody>
          <a:bodyPr wrap="square" rtlCol="0">
            <a:spAutoFit/>
          </a:bodyPr>
          <a:lstStyle/>
          <a:p>
            <a:r>
              <a:rPr lang="en-US" sz="1200" b="1" dirty="0"/>
              <a:t>Machine Learning Techniques</a:t>
            </a:r>
          </a:p>
          <a:p>
            <a:endParaRPr lang="en-US" dirty="0"/>
          </a:p>
        </p:txBody>
      </p:sp>
      <p:sp>
        <p:nvSpPr>
          <p:cNvPr id="106" name="مستطيل: زوايا مستديرة 105">
            <a:extLst>
              <a:ext uri="{FF2B5EF4-FFF2-40B4-BE49-F238E27FC236}">
                <a16:creationId xmlns:a16="http://schemas.microsoft.com/office/drawing/2014/main" id="{71D80D92-9B46-6941-AAB1-1B6499E714F1}"/>
              </a:ext>
            </a:extLst>
          </p:cNvPr>
          <p:cNvSpPr/>
          <p:nvPr/>
        </p:nvSpPr>
        <p:spPr>
          <a:xfrm>
            <a:off x="406580" y="2604619"/>
            <a:ext cx="2815216" cy="105611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tx1"/>
              </a:solidFill>
            </a:endParaRPr>
          </a:p>
        </p:txBody>
      </p:sp>
      <p:sp>
        <p:nvSpPr>
          <p:cNvPr id="107" name="مستطيل 106">
            <a:extLst>
              <a:ext uri="{FF2B5EF4-FFF2-40B4-BE49-F238E27FC236}">
                <a16:creationId xmlns:a16="http://schemas.microsoft.com/office/drawing/2014/main" id="{75AF31BE-FDA7-81FE-7B1C-53F00719A9F9}"/>
              </a:ext>
            </a:extLst>
          </p:cNvPr>
          <p:cNvSpPr/>
          <p:nvPr/>
        </p:nvSpPr>
        <p:spPr>
          <a:xfrm>
            <a:off x="466665" y="3132678"/>
            <a:ext cx="1185006" cy="2828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bg1"/>
                </a:solidFill>
                <a:effectLst/>
                <a:latin typeface="Google Sans"/>
              </a:rPr>
              <a:t>Traditional</a:t>
            </a:r>
            <a:endParaRPr lang="en-US" dirty="0">
              <a:solidFill>
                <a:schemeClr val="bg1"/>
              </a:solidFill>
            </a:endParaRPr>
          </a:p>
        </p:txBody>
      </p:sp>
      <p:sp>
        <p:nvSpPr>
          <p:cNvPr id="108" name="مستطيل 107">
            <a:extLst>
              <a:ext uri="{FF2B5EF4-FFF2-40B4-BE49-F238E27FC236}">
                <a16:creationId xmlns:a16="http://schemas.microsoft.com/office/drawing/2014/main" id="{81F3E9DF-9CB4-FAF1-48B5-2C31213F7B8E}"/>
              </a:ext>
            </a:extLst>
          </p:cNvPr>
          <p:cNvSpPr/>
          <p:nvPr/>
        </p:nvSpPr>
        <p:spPr>
          <a:xfrm>
            <a:off x="1715854" y="3132677"/>
            <a:ext cx="1448450" cy="2828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Deep Learning</a:t>
            </a:r>
          </a:p>
        </p:txBody>
      </p:sp>
      <p:sp>
        <p:nvSpPr>
          <p:cNvPr id="109" name="مربع نص 108">
            <a:extLst>
              <a:ext uri="{FF2B5EF4-FFF2-40B4-BE49-F238E27FC236}">
                <a16:creationId xmlns:a16="http://schemas.microsoft.com/office/drawing/2014/main" id="{6CF5FC41-988C-4CAD-1E99-15C53844E008}"/>
              </a:ext>
            </a:extLst>
          </p:cNvPr>
          <p:cNvSpPr txBox="1"/>
          <p:nvPr/>
        </p:nvSpPr>
        <p:spPr>
          <a:xfrm>
            <a:off x="684236" y="2664626"/>
            <a:ext cx="2384825" cy="492443"/>
          </a:xfrm>
          <a:prstGeom prst="rect">
            <a:avLst/>
          </a:prstGeom>
          <a:noFill/>
        </p:spPr>
        <p:txBody>
          <a:bodyPr wrap="square" rtlCol="0">
            <a:spAutoFit/>
          </a:bodyPr>
          <a:lstStyle/>
          <a:p>
            <a:r>
              <a:rPr lang="en-US" sz="1200" b="1" dirty="0"/>
              <a:t>Machine Learning Techniques</a:t>
            </a:r>
          </a:p>
          <a:p>
            <a:endParaRPr lang="en-US" dirty="0"/>
          </a:p>
        </p:txBody>
      </p:sp>
      <p:sp>
        <p:nvSpPr>
          <p:cNvPr id="165" name="مخطط انسيابي: رابط 164">
            <a:extLst>
              <a:ext uri="{FF2B5EF4-FFF2-40B4-BE49-F238E27FC236}">
                <a16:creationId xmlns:a16="http://schemas.microsoft.com/office/drawing/2014/main" id="{54081798-B882-C32C-3D74-FF1F9A07F6BF}"/>
              </a:ext>
            </a:extLst>
          </p:cNvPr>
          <p:cNvSpPr/>
          <p:nvPr/>
        </p:nvSpPr>
        <p:spPr>
          <a:xfrm flipH="1">
            <a:off x="2928313" y="3939628"/>
            <a:ext cx="200639" cy="336909"/>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R</a:t>
            </a:r>
          </a:p>
        </p:txBody>
      </p:sp>
      <p:sp>
        <p:nvSpPr>
          <p:cNvPr id="166" name="مخطط انسيابي: رابط 165">
            <a:extLst>
              <a:ext uri="{FF2B5EF4-FFF2-40B4-BE49-F238E27FC236}">
                <a16:creationId xmlns:a16="http://schemas.microsoft.com/office/drawing/2014/main" id="{E86FCB12-C53C-4DF7-BF9F-4D48088796D8}"/>
              </a:ext>
            </a:extLst>
          </p:cNvPr>
          <p:cNvSpPr/>
          <p:nvPr/>
        </p:nvSpPr>
        <p:spPr>
          <a:xfrm flipH="1">
            <a:off x="5674278" y="4053133"/>
            <a:ext cx="200639" cy="336909"/>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R</a:t>
            </a:r>
          </a:p>
        </p:txBody>
      </p:sp>
      <p:cxnSp>
        <p:nvCxnSpPr>
          <p:cNvPr id="169" name="رابط كسهم مستقيم 168">
            <a:extLst>
              <a:ext uri="{FF2B5EF4-FFF2-40B4-BE49-F238E27FC236}">
                <a16:creationId xmlns:a16="http://schemas.microsoft.com/office/drawing/2014/main" id="{6206B367-4762-C7CC-D749-9D10BE97613C}"/>
              </a:ext>
            </a:extLst>
          </p:cNvPr>
          <p:cNvCxnSpPr>
            <a:cxnSpLocks/>
            <a:endCxn id="166" idx="2"/>
          </p:cNvCxnSpPr>
          <p:nvPr/>
        </p:nvCxnSpPr>
        <p:spPr>
          <a:xfrm flipH="1" flipV="1">
            <a:off x="5874917" y="4221588"/>
            <a:ext cx="183996" cy="24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رابط كسهم مستقيم 170">
            <a:extLst>
              <a:ext uri="{FF2B5EF4-FFF2-40B4-BE49-F238E27FC236}">
                <a16:creationId xmlns:a16="http://schemas.microsoft.com/office/drawing/2014/main" id="{981E16C6-796D-557D-CF4A-E6B9F4C33FBB}"/>
              </a:ext>
            </a:extLst>
          </p:cNvPr>
          <p:cNvCxnSpPr>
            <a:cxnSpLocks/>
            <a:stCxn id="20" idx="3"/>
            <a:endCxn id="165" idx="6"/>
          </p:cNvCxnSpPr>
          <p:nvPr/>
        </p:nvCxnSpPr>
        <p:spPr>
          <a:xfrm flipV="1">
            <a:off x="2714912" y="4108083"/>
            <a:ext cx="213401" cy="10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مستطيل: زوايا مستديرة 13">
            <a:extLst>
              <a:ext uri="{FF2B5EF4-FFF2-40B4-BE49-F238E27FC236}">
                <a16:creationId xmlns:a16="http://schemas.microsoft.com/office/drawing/2014/main" id="{FE7FED8B-B8AA-E14C-0FA2-D18D1854EBB2}"/>
              </a:ext>
            </a:extLst>
          </p:cNvPr>
          <p:cNvSpPr/>
          <p:nvPr/>
        </p:nvSpPr>
        <p:spPr>
          <a:xfrm>
            <a:off x="3579214" y="1303384"/>
            <a:ext cx="1826679" cy="3642364"/>
          </a:xfrm>
          <a:prstGeom prst="roundRect">
            <a:avLst/>
          </a:prstGeom>
          <a:solidFill>
            <a:schemeClr val="bg1">
              <a:lumMod val="90000"/>
            </a:schemeClr>
          </a:solidFill>
          <a:ln>
            <a:solidFill>
              <a:schemeClr val="bg1">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مستطيل: زوايا مستديرة 21">
            <a:extLst>
              <a:ext uri="{FF2B5EF4-FFF2-40B4-BE49-F238E27FC236}">
                <a16:creationId xmlns:a16="http://schemas.microsoft.com/office/drawing/2014/main" id="{678BCB32-866F-1FCD-9D1B-F77A1BD7556E}"/>
              </a:ext>
            </a:extLst>
          </p:cNvPr>
          <p:cNvSpPr/>
          <p:nvPr/>
        </p:nvSpPr>
        <p:spPr>
          <a:xfrm>
            <a:off x="3820701" y="4287226"/>
            <a:ext cx="1427211" cy="4548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t>Return Result on App</a:t>
            </a:r>
          </a:p>
        </p:txBody>
      </p:sp>
      <p:cxnSp>
        <p:nvCxnSpPr>
          <p:cNvPr id="23" name="رابط كسهم مستقيم 22">
            <a:extLst>
              <a:ext uri="{FF2B5EF4-FFF2-40B4-BE49-F238E27FC236}">
                <a16:creationId xmlns:a16="http://schemas.microsoft.com/office/drawing/2014/main" id="{3745E8C8-F433-FDC9-8202-D8E5C9CBE8D4}"/>
              </a:ext>
            </a:extLst>
          </p:cNvPr>
          <p:cNvCxnSpPr>
            <a:cxnSpLocks/>
          </p:cNvCxnSpPr>
          <p:nvPr/>
        </p:nvCxnSpPr>
        <p:spPr>
          <a:xfrm>
            <a:off x="4446190" y="4083085"/>
            <a:ext cx="0" cy="193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رابط كسهم مستقيم 24">
            <a:extLst>
              <a:ext uri="{FF2B5EF4-FFF2-40B4-BE49-F238E27FC236}">
                <a16:creationId xmlns:a16="http://schemas.microsoft.com/office/drawing/2014/main" id="{7E05913D-B97D-92CB-0915-DF999C1347A2}"/>
              </a:ext>
            </a:extLst>
          </p:cNvPr>
          <p:cNvCxnSpPr>
            <a:cxnSpLocks/>
          </p:cNvCxnSpPr>
          <p:nvPr/>
        </p:nvCxnSpPr>
        <p:spPr>
          <a:xfrm flipV="1">
            <a:off x="5225518" y="3209794"/>
            <a:ext cx="476412" cy="469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رابط كسهم مستقيم 26">
            <a:extLst>
              <a:ext uri="{FF2B5EF4-FFF2-40B4-BE49-F238E27FC236}">
                <a16:creationId xmlns:a16="http://schemas.microsoft.com/office/drawing/2014/main" id="{2A03E297-063A-9DE5-25EA-92ADB5595119}"/>
              </a:ext>
            </a:extLst>
          </p:cNvPr>
          <p:cNvCxnSpPr>
            <a:cxnSpLocks/>
            <a:stCxn id="33" idx="1"/>
          </p:cNvCxnSpPr>
          <p:nvPr/>
        </p:nvCxnSpPr>
        <p:spPr>
          <a:xfrm flipH="1" flipV="1">
            <a:off x="3207351" y="3340549"/>
            <a:ext cx="472519" cy="338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مستطيل: زوايا مستديرة 28">
            <a:extLst>
              <a:ext uri="{FF2B5EF4-FFF2-40B4-BE49-F238E27FC236}">
                <a16:creationId xmlns:a16="http://schemas.microsoft.com/office/drawing/2014/main" id="{C209DF8E-55EA-372E-BF01-0E4302B8489D}"/>
              </a:ext>
            </a:extLst>
          </p:cNvPr>
          <p:cNvSpPr/>
          <p:nvPr/>
        </p:nvSpPr>
        <p:spPr>
          <a:xfrm>
            <a:off x="4151159" y="1716609"/>
            <a:ext cx="666316" cy="2690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App</a:t>
            </a:r>
          </a:p>
        </p:txBody>
      </p:sp>
      <p:sp>
        <p:nvSpPr>
          <p:cNvPr id="30" name="مستطيل 29">
            <a:extLst>
              <a:ext uri="{FF2B5EF4-FFF2-40B4-BE49-F238E27FC236}">
                <a16:creationId xmlns:a16="http://schemas.microsoft.com/office/drawing/2014/main" id="{A1EFA09B-479F-6035-2EC2-CDF83B47E31A}"/>
              </a:ext>
            </a:extLst>
          </p:cNvPr>
          <p:cNvSpPr/>
          <p:nvPr/>
        </p:nvSpPr>
        <p:spPr>
          <a:xfrm>
            <a:off x="3893128" y="2260808"/>
            <a:ext cx="1182378" cy="3305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t>Input Text OR Image</a:t>
            </a:r>
          </a:p>
        </p:txBody>
      </p:sp>
      <p:cxnSp>
        <p:nvCxnSpPr>
          <p:cNvPr id="31" name="رابط كسهم مستقيم 30">
            <a:extLst>
              <a:ext uri="{FF2B5EF4-FFF2-40B4-BE49-F238E27FC236}">
                <a16:creationId xmlns:a16="http://schemas.microsoft.com/office/drawing/2014/main" id="{FAC466FD-6236-D6FD-1AF3-1FE4BFAA3B73}"/>
              </a:ext>
            </a:extLst>
          </p:cNvPr>
          <p:cNvCxnSpPr>
            <a:cxnSpLocks/>
            <a:stCxn id="30" idx="1"/>
          </p:cNvCxnSpPr>
          <p:nvPr/>
        </p:nvCxnSpPr>
        <p:spPr>
          <a:xfrm flipH="1">
            <a:off x="3228969" y="2426074"/>
            <a:ext cx="664159" cy="293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رابط كسهم مستقيم 31">
            <a:extLst>
              <a:ext uri="{FF2B5EF4-FFF2-40B4-BE49-F238E27FC236}">
                <a16:creationId xmlns:a16="http://schemas.microsoft.com/office/drawing/2014/main" id="{7487069A-3B4C-C787-AC4A-0DA99201F09F}"/>
              </a:ext>
            </a:extLst>
          </p:cNvPr>
          <p:cNvCxnSpPr>
            <a:cxnSpLocks/>
            <a:stCxn id="30" idx="3"/>
          </p:cNvCxnSpPr>
          <p:nvPr/>
        </p:nvCxnSpPr>
        <p:spPr>
          <a:xfrm>
            <a:off x="5075506" y="2426074"/>
            <a:ext cx="648041" cy="125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معين 32">
            <a:extLst>
              <a:ext uri="{FF2B5EF4-FFF2-40B4-BE49-F238E27FC236}">
                <a16:creationId xmlns:a16="http://schemas.microsoft.com/office/drawing/2014/main" id="{E4E3C4EF-45E7-68C8-58BF-7B9839023482}"/>
              </a:ext>
            </a:extLst>
          </p:cNvPr>
          <p:cNvSpPr/>
          <p:nvPr/>
        </p:nvSpPr>
        <p:spPr>
          <a:xfrm>
            <a:off x="3679870" y="3304531"/>
            <a:ext cx="1565944" cy="748602"/>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مخطط انسيابي: رابط 33">
            <a:extLst>
              <a:ext uri="{FF2B5EF4-FFF2-40B4-BE49-F238E27FC236}">
                <a16:creationId xmlns:a16="http://schemas.microsoft.com/office/drawing/2014/main" id="{55DA792F-3A61-B612-4ECB-413549E19998}"/>
              </a:ext>
            </a:extLst>
          </p:cNvPr>
          <p:cNvSpPr/>
          <p:nvPr/>
        </p:nvSpPr>
        <p:spPr>
          <a:xfrm flipH="1">
            <a:off x="4371361" y="2723211"/>
            <a:ext cx="200639" cy="336909"/>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R</a:t>
            </a:r>
          </a:p>
        </p:txBody>
      </p:sp>
      <p:cxnSp>
        <p:nvCxnSpPr>
          <p:cNvPr id="36" name="رابط كسهم مستقيم 35">
            <a:extLst>
              <a:ext uri="{FF2B5EF4-FFF2-40B4-BE49-F238E27FC236}">
                <a16:creationId xmlns:a16="http://schemas.microsoft.com/office/drawing/2014/main" id="{912A93E2-A86D-9CC4-3131-41F68B93B1FC}"/>
              </a:ext>
            </a:extLst>
          </p:cNvPr>
          <p:cNvCxnSpPr>
            <a:cxnSpLocks/>
            <a:stCxn id="34" idx="4"/>
            <a:endCxn id="33" idx="0"/>
          </p:cNvCxnSpPr>
          <p:nvPr/>
        </p:nvCxnSpPr>
        <p:spPr>
          <a:xfrm flipH="1">
            <a:off x="4462842" y="3060120"/>
            <a:ext cx="8838" cy="244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مربع نص 56">
            <a:extLst>
              <a:ext uri="{FF2B5EF4-FFF2-40B4-BE49-F238E27FC236}">
                <a16:creationId xmlns:a16="http://schemas.microsoft.com/office/drawing/2014/main" id="{965649D7-B4F5-3863-BF02-17168FA598A3}"/>
              </a:ext>
            </a:extLst>
          </p:cNvPr>
          <p:cNvSpPr txBox="1"/>
          <p:nvPr/>
        </p:nvSpPr>
        <p:spPr>
          <a:xfrm>
            <a:off x="3708472" y="3530157"/>
            <a:ext cx="1652131" cy="276999"/>
          </a:xfrm>
          <a:prstGeom prst="rect">
            <a:avLst/>
          </a:prstGeom>
          <a:noFill/>
        </p:spPr>
        <p:txBody>
          <a:bodyPr wrap="square" rtlCol="0">
            <a:spAutoFit/>
          </a:bodyPr>
          <a:lstStyle/>
          <a:p>
            <a:r>
              <a:rPr lang="en-US" sz="1200" b="1" dirty="0">
                <a:solidFill>
                  <a:schemeClr val="bg1"/>
                </a:solidFill>
              </a:rPr>
              <a:t>Check Confidence</a:t>
            </a:r>
            <a:endParaRPr lang="en-US" sz="1200" b="1" dirty="0"/>
          </a:p>
        </p:txBody>
      </p:sp>
    </p:spTree>
    <p:extLst>
      <p:ext uri="{BB962C8B-B14F-4D97-AF65-F5344CB8AC3E}">
        <p14:creationId xmlns:p14="http://schemas.microsoft.com/office/powerpoint/2010/main" val="901015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1F5806C7-CBAA-E6CC-0719-96CDC27E4122}"/>
            </a:ext>
          </a:extLst>
        </p:cNvPr>
        <p:cNvGrpSpPr/>
        <p:nvPr/>
      </p:nvGrpSpPr>
      <p:grpSpPr>
        <a:xfrm>
          <a:off x="0" y="0"/>
          <a:ext cx="0" cy="0"/>
          <a:chOff x="0" y="0"/>
          <a:chExt cx="0" cy="0"/>
        </a:xfrm>
      </p:grpSpPr>
      <p:sp>
        <p:nvSpPr>
          <p:cNvPr id="451" name="Google Shape;451;p43">
            <a:extLst>
              <a:ext uri="{FF2B5EF4-FFF2-40B4-BE49-F238E27FC236}">
                <a16:creationId xmlns:a16="http://schemas.microsoft.com/office/drawing/2014/main" id="{632457B2-6192-074C-7702-11DC08543D09}"/>
              </a:ext>
            </a:extLst>
          </p:cNvPr>
          <p:cNvSpPr txBox="1">
            <a:spLocks noGrp="1"/>
          </p:cNvSpPr>
          <p:nvPr>
            <p:ph type="title"/>
          </p:nvPr>
        </p:nvSpPr>
        <p:spPr>
          <a:xfrm>
            <a:off x="1308800" y="2062650"/>
            <a:ext cx="6526400" cy="101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Implementation</a:t>
            </a:r>
            <a:endParaRPr/>
          </a:p>
        </p:txBody>
      </p:sp>
      <p:sp>
        <p:nvSpPr>
          <p:cNvPr id="452" name="Google Shape;452;p43">
            <a:extLst>
              <a:ext uri="{FF2B5EF4-FFF2-40B4-BE49-F238E27FC236}">
                <a16:creationId xmlns:a16="http://schemas.microsoft.com/office/drawing/2014/main" id="{40D2A661-B012-8B29-3F1E-1159889DFEEB}"/>
              </a:ext>
            </a:extLst>
          </p:cNvPr>
          <p:cNvSpPr txBox="1">
            <a:spLocks noGrp="1"/>
          </p:cNvSpPr>
          <p:nvPr>
            <p:ph type="subTitle" idx="1"/>
          </p:nvPr>
        </p:nvSpPr>
        <p:spPr>
          <a:xfrm>
            <a:off x="2817525" y="3212000"/>
            <a:ext cx="3509100" cy="4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a:t>F</a:t>
            </a:r>
            <a:r>
              <a:rPr lang="en" b="1"/>
              <a:t>or </a:t>
            </a:r>
            <a:r>
              <a:rPr lang="en-US" b="1"/>
              <a:t>Text </a:t>
            </a:r>
            <a:endParaRPr b="1"/>
          </a:p>
        </p:txBody>
      </p:sp>
      <p:sp>
        <p:nvSpPr>
          <p:cNvPr id="453" name="Google Shape;453;p43">
            <a:extLst>
              <a:ext uri="{FF2B5EF4-FFF2-40B4-BE49-F238E27FC236}">
                <a16:creationId xmlns:a16="http://schemas.microsoft.com/office/drawing/2014/main" id="{556C403F-3FFA-B3E8-1CBA-8FEAB8D7D7D4}"/>
              </a:ext>
            </a:extLst>
          </p:cNvPr>
          <p:cNvSpPr/>
          <p:nvPr/>
        </p:nvSpPr>
        <p:spPr>
          <a:xfrm>
            <a:off x="3847000" y="1514188"/>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54" name="Google Shape;454;p43">
            <a:extLst>
              <a:ext uri="{FF2B5EF4-FFF2-40B4-BE49-F238E27FC236}">
                <a16:creationId xmlns:a16="http://schemas.microsoft.com/office/drawing/2014/main" id="{C0815D41-65A4-B01A-7FF3-F1A866F836E1}"/>
              </a:ext>
            </a:extLst>
          </p:cNvPr>
          <p:cNvGrpSpPr/>
          <p:nvPr/>
        </p:nvGrpSpPr>
        <p:grpSpPr>
          <a:xfrm>
            <a:off x="0" y="0"/>
            <a:ext cx="1199700" cy="2654850"/>
            <a:chOff x="0" y="0"/>
            <a:chExt cx="1199700" cy="2654850"/>
          </a:xfrm>
        </p:grpSpPr>
        <p:sp>
          <p:nvSpPr>
            <p:cNvPr id="455" name="Google Shape;455;p43">
              <a:extLst>
                <a:ext uri="{FF2B5EF4-FFF2-40B4-BE49-F238E27FC236}">
                  <a16:creationId xmlns:a16="http://schemas.microsoft.com/office/drawing/2014/main" id="{8BB9888C-24FC-324D-FDE4-2845491725F2}"/>
                </a:ext>
              </a:extLst>
            </p:cNvPr>
            <p:cNvSpPr/>
            <p:nvPr/>
          </p:nvSpPr>
          <p:spPr>
            <a:xfrm>
              <a:off x="0" y="857100"/>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6" name="Google Shape;456;p43">
              <a:extLst>
                <a:ext uri="{FF2B5EF4-FFF2-40B4-BE49-F238E27FC236}">
                  <a16:creationId xmlns:a16="http://schemas.microsoft.com/office/drawing/2014/main" id="{58706A59-F797-4B7A-5B4D-153B0D5D6307}"/>
                </a:ext>
              </a:extLst>
            </p:cNvPr>
            <p:cNvSpPr/>
            <p:nvPr/>
          </p:nvSpPr>
          <p:spPr>
            <a:xfrm>
              <a:off x="0" y="0"/>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7" name="Google Shape;457;p43">
              <a:extLst>
                <a:ext uri="{FF2B5EF4-FFF2-40B4-BE49-F238E27FC236}">
                  <a16:creationId xmlns:a16="http://schemas.microsoft.com/office/drawing/2014/main" id="{A548497C-905D-46C0-D14D-8F460E18F3E5}"/>
                </a:ext>
              </a:extLst>
            </p:cNvPr>
            <p:cNvSpPr/>
            <p:nvPr/>
          </p:nvSpPr>
          <p:spPr>
            <a:xfrm>
              <a:off x="0" y="17142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8" name="Google Shape;458;p43">
              <a:extLst>
                <a:ext uri="{FF2B5EF4-FFF2-40B4-BE49-F238E27FC236}">
                  <a16:creationId xmlns:a16="http://schemas.microsoft.com/office/drawing/2014/main" id="{DBE8F3D1-9682-061A-5867-52C20859B356}"/>
                </a:ext>
              </a:extLst>
            </p:cNvPr>
            <p:cNvSpPr/>
            <p:nvPr/>
          </p:nvSpPr>
          <p:spPr>
            <a:xfrm>
              <a:off x="0" y="2494350"/>
              <a:ext cx="1199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459" name="Google Shape;459;p43">
            <a:extLst>
              <a:ext uri="{FF2B5EF4-FFF2-40B4-BE49-F238E27FC236}">
                <a16:creationId xmlns:a16="http://schemas.microsoft.com/office/drawing/2014/main" id="{869EE0BF-D9ED-FD84-59DC-828EDE2E6FE7}"/>
              </a:ext>
            </a:extLst>
          </p:cNvPr>
          <p:cNvGrpSpPr/>
          <p:nvPr/>
        </p:nvGrpSpPr>
        <p:grpSpPr>
          <a:xfrm>
            <a:off x="7944300" y="2494350"/>
            <a:ext cx="1199700" cy="2654875"/>
            <a:chOff x="7944300" y="2494350"/>
            <a:chExt cx="1199700" cy="2654875"/>
          </a:xfrm>
        </p:grpSpPr>
        <p:sp>
          <p:nvSpPr>
            <p:cNvPr id="460" name="Google Shape;460;p43">
              <a:extLst>
                <a:ext uri="{FF2B5EF4-FFF2-40B4-BE49-F238E27FC236}">
                  <a16:creationId xmlns:a16="http://schemas.microsoft.com/office/drawing/2014/main" id="{02BEF7FC-A356-5E00-612F-B6FE8A476FE9}"/>
                </a:ext>
              </a:extLst>
            </p:cNvPr>
            <p:cNvSpPr/>
            <p:nvPr/>
          </p:nvSpPr>
          <p:spPr>
            <a:xfrm>
              <a:off x="7944300" y="3434891"/>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1" name="Google Shape;461;p43">
              <a:extLst>
                <a:ext uri="{FF2B5EF4-FFF2-40B4-BE49-F238E27FC236}">
                  <a16:creationId xmlns:a16="http://schemas.microsoft.com/office/drawing/2014/main" id="{ACE9C06B-3B9D-6822-E19E-75E502264FDF}"/>
                </a:ext>
              </a:extLst>
            </p:cNvPr>
            <p:cNvSpPr/>
            <p:nvPr/>
          </p:nvSpPr>
          <p:spPr>
            <a:xfrm>
              <a:off x="7944300" y="25778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2" name="Google Shape;462;p43">
              <a:extLst>
                <a:ext uri="{FF2B5EF4-FFF2-40B4-BE49-F238E27FC236}">
                  <a16:creationId xmlns:a16="http://schemas.microsoft.com/office/drawing/2014/main" id="{99E6F63E-458B-A487-A20F-3877667849CB}"/>
                </a:ext>
              </a:extLst>
            </p:cNvPr>
            <p:cNvSpPr/>
            <p:nvPr/>
          </p:nvSpPr>
          <p:spPr>
            <a:xfrm>
              <a:off x="7944300" y="4292125"/>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3" name="Google Shape;463;p43">
              <a:extLst>
                <a:ext uri="{FF2B5EF4-FFF2-40B4-BE49-F238E27FC236}">
                  <a16:creationId xmlns:a16="http://schemas.microsoft.com/office/drawing/2014/main" id="{504176D5-B0E6-4553-D83D-019DFCE675D2}"/>
                </a:ext>
              </a:extLst>
            </p:cNvPr>
            <p:cNvSpPr/>
            <p:nvPr/>
          </p:nvSpPr>
          <p:spPr>
            <a:xfrm>
              <a:off x="7944300" y="2494350"/>
              <a:ext cx="1199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extLst>
      <p:ext uri="{BB962C8B-B14F-4D97-AF65-F5344CB8AC3E}">
        <p14:creationId xmlns:p14="http://schemas.microsoft.com/office/powerpoint/2010/main" val="1619913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38"/>
          <p:cNvSpPr txBox="1">
            <a:spLocks noGrp="1"/>
          </p:cNvSpPr>
          <p:nvPr>
            <p:ph type="title"/>
          </p:nvPr>
        </p:nvSpPr>
        <p:spPr>
          <a:xfrm>
            <a:off x="356869" y="1376542"/>
            <a:ext cx="2096401" cy="4198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rgbClr val="0E1D35"/>
                </a:solidFill>
              </a:rPr>
              <a:t>Data Description</a:t>
            </a:r>
          </a:p>
        </p:txBody>
      </p:sp>
      <p:sp>
        <p:nvSpPr>
          <p:cNvPr id="337" name="Google Shape;337;p38"/>
          <p:cNvSpPr txBox="1">
            <a:spLocks noGrp="1"/>
          </p:cNvSpPr>
          <p:nvPr>
            <p:ph type="subTitle" idx="2"/>
          </p:nvPr>
        </p:nvSpPr>
        <p:spPr>
          <a:xfrm>
            <a:off x="356869" y="1775614"/>
            <a:ext cx="5194845" cy="1187461"/>
          </a:xfrm>
          <a:prstGeom prst="rect">
            <a:avLst/>
          </a:prstGeom>
        </p:spPr>
        <p:txBody>
          <a:bodyPr spcFirstLastPara="1" wrap="square" lIns="91425" tIns="91425" rIns="91425" bIns="91425" anchor="t" anchorCtr="0">
            <a:noAutofit/>
          </a:bodyPr>
          <a:lstStyle/>
          <a:p>
            <a:pPr marL="0" lvl="0" indent="0">
              <a:lnSpc>
                <a:spcPct val="150000"/>
              </a:lnSpc>
            </a:pPr>
            <a:r>
              <a:rPr lang="en-US" dirty="0">
                <a:solidFill>
                  <a:srgbClr val="0E1D35"/>
                </a:solidFill>
                <a:latin typeface="Poppins" panose="00000500000000000000" pitchFamily="2" charset="0"/>
                <a:cs typeface="Poppins" panose="00000500000000000000" pitchFamily="2" charset="0"/>
              </a:rPr>
              <a:t>The dataset is named 'Skin Disease Text' and has a size of 2.26 MB. It contains (70 (Old Data) + 1330 (New Data) = 1400 data points) across two columns: 'label' and 'text'. The dataset includes 7 different diseases, each with 200 symptom descriptions:</a:t>
            </a:r>
          </a:p>
        </p:txBody>
      </p:sp>
      <p:sp>
        <p:nvSpPr>
          <p:cNvPr id="9" name="Google Shape;952;p55"/>
          <p:cNvSpPr/>
          <p:nvPr/>
        </p:nvSpPr>
        <p:spPr>
          <a:xfrm rot="10800000" flipH="1">
            <a:off x="8429100" y="0"/>
            <a:ext cx="714900" cy="816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panose="020B0606030504020204"/>
              <a:ea typeface="Open Sans" panose="020B0606030504020204"/>
              <a:cs typeface="Open Sans" panose="020B0606030504020204"/>
              <a:sym typeface="Open Sans" panose="020B0606030504020204"/>
            </a:endParaRPr>
          </a:p>
        </p:txBody>
      </p:sp>
      <p:sp>
        <p:nvSpPr>
          <p:cNvPr id="6" name="Google Shape;396;p40"/>
          <p:cNvSpPr txBox="1"/>
          <p:nvPr/>
        </p:nvSpPr>
        <p:spPr>
          <a:xfrm>
            <a:off x="462832" y="663931"/>
            <a:ext cx="7704000" cy="5714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9pPr>
          </a:lstStyle>
          <a:p>
            <a:r>
              <a:rPr lang="en-US" dirty="0"/>
              <a:t>Dataset Selection</a:t>
            </a:r>
          </a:p>
        </p:txBody>
      </p:sp>
      <p:sp>
        <p:nvSpPr>
          <p:cNvPr id="10" name="Google Shape;337;p38"/>
          <p:cNvSpPr txBox="1"/>
          <p:nvPr/>
        </p:nvSpPr>
        <p:spPr>
          <a:xfrm>
            <a:off x="427493" y="2925839"/>
            <a:ext cx="1224915" cy="10470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1pPr>
            <a:lvl2pPr marL="914400" marR="0" lvl="1"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2pPr>
            <a:lvl3pPr marL="1371600" marR="0" lvl="2"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3pPr>
            <a:lvl4pPr marL="1828800" marR="0" lvl="3"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4pPr>
            <a:lvl5pPr marL="2286000" marR="0" lvl="4"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5pPr>
            <a:lvl6pPr marL="2743200" marR="0" lvl="5"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6pPr>
            <a:lvl7pPr marL="3200400" marR="0" lvl="6"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7pPr>
            <a:lvl8pPr marL="3657600" marR="0" lvl="7"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8pPr>
            <a:lvl9pPr marL="4114800" marR="0" lvl="8"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9pPr>
          </a:lstStyle>
          <a:p>
            <a:pPr marL="171450" indent="-171450">
              <a:lnSpc>
                <a:spcPct val="150000"/>
              </a:lnSpc>
              <a:buFont typeface="Arial" panose="020B0604020202020204" pitchFamily="34" charset="0"/>
              <a:buChar char="•"/>
            </a:pPr>
            <a:r>
              <a:rPr lang="en-US" sz="1100" dirty="0">
                <a:solidFill>
                  <a:srgbClr val="0E1D35"/>
                </a:solidFill>
                <a:latin typeface="Poppins" panose="00000500000000000000" pitchFamily="2" charset="0"/>
                <a:cs typeface="Poppins" panose="00000500000000000000" pitchFamily="2" charset="0"/>
              </a:rPr>
              <a:t>Eczema</a:t>
            </a:r>
          </a:p>
          <a:p>
            <a:pPr marL="171450" indent="-171450">
              <a:lnSpc>
                <a:spcPct val="150000"/>
              </a:lnSpc>
              <a:buFont typeface="Arial" panose="020B0604020202020204" pitchFamily="34" charset="0"/>
              <a:buChar char="•"/>
            </a:pPr>
            <a:r>
              <a:rPr lang="en-US" sz="1100" dirty="0">
                <a:solidFill>
                  <a:srgbClr val="0E1D35"/>
                </a:solidFill>
                <a:latin typeface="Poppins" panose="00000500000000000000" pitchFamily="2" charset="0"/>
                <a:cs typeface="Poppins" panose="00000500000000000000" pitchFamily="2" charset="0"/>
              </a:rPr>
              <a:t>Psoriasis</a:t>
            </a:r>
            <a:endParaRPr lang="ar-EG" sz="1100" dirty="0">
              <a:solidFill>
                <a:srgbClr val="0E1D35"/>
              </a:solidFill>
              <a:latin typeface="Poppins" panose="00000500000000000000" pitchFamily="2" charset="0"/>
              <a:cs typeface="Poppins" panose="00000500000000000000" pitchFamily="2" charset="0"/>
            </a:endParaRPr>
          </a:p>
          <a:p>
            <a:pPr marL="171450" indent="-171450">
              <a:lnSpc>
                <a:spcPct val="150000"/>
              </a:lnSpc>
              <a:buFont typeface="Arial" panose="020B0604020202020204" pitchFamily="34" charset="0"/>
              <a:buChar char="•"/>
            </a:pPr>
            <a:r>
              <a:rPr lang="en-US" sz="1100" dirty="0">
                <a:solidFill>
                  <a:srgbClr val="0E1D35"/>
                </a:solidFill>
                <a:latin typeface="Poppins" panose="00000500000000000000" pitchFamily="2" charset="0"/>
                <a:cs typeface="Poppins" panose="00000500000000000000" pitchFamily="2" charset="0"/>
              </a:rPr>
              <a:t>Scabies</a:t>
            </a:r>
          </a:p>
          <a:p>
            <a:pPr marL="171450" indent="-171450">
              <a:lnSpc>
                <a:spcPct val="150000"/>
              </a:lnSpc>
              <a:buFont typeface="Arial" panose="020B0604020202020204" pitchFamily="34" charset="0"/>
              <a:buChar char="•"/>
            </a:pPr>
            <a:r>
              <a:rPr lang="en-US" altLang="ar-EG" sz="1100" dirty="0">
                <a:solidFill>
                  <a:srgbClr val="0E1D35"/>
                </a:solidFill>
                <a:latin typeface="Poppins" panose="00000500000000000000" pitchFamily="2" charset="0"/>
                <a:cs typeface="Poppins" panose="00000500000000000000" pitchFamily="2" charset="0"/>
                <a:sym typeface="+mn-ea"/>
              </a:rPr>
              <a:t>Ringworm</a:t>
            </a:r>
            <a:r>
              <a:rPr lang="ar-EG" sz="1100" dirty="0">
                <a:solidFill>
                  <a:srgbClr val="0E1D35"/>
                </a:solidFill>
                <a:latin typeface="Poppins" panose="00000500000000000000" pitchFamily="2" charset="0"/>
                <a:cs typeface="Poppins" panose="00000500000000000000" pitchFamily="2" charset="0"/>
                <a:sym typeface="+mn-ea"/>
              </a:rPr>
              <a:t> </a:t>
            </a:r>
            <a:endParaRPr lang="en-US" sz="1100" dirty="0">
              <a:solidFill>
                <a:srgbClr val="0E1D35"/>
              </a:solidFill>
              <a:latin typeface="Poppins" panose="00000500000000000000" pitchFamily="2" charset="0"/>
              <a:cs typeface="Poppins" panose="00000500000000000000" pitchFamily="2" charset="0"/>
            </a:endParaRPr>
          </a:p>
        </p:txBody>
      </p:sp>
      <p:sp>
        <p:nvSpPr>
          <p:cNvPr id="16" name="مربع نص 15"/>
          <p:cNvSpPr txBox="1"/>
          <p:nvPr/>
        </p:nvSpPr>
        <p:spPr>
          <a:xfrm>
            <a:off x="1652408" y="2943468"/>
            <a:ext cx="2127857" cy="807289"/>
          </a:xfrm>
          <a:prstGeom prst="rect">
            <a:avLst/>
          </a:prstGeom>
          <a:noFill/>
        </p:spPr>
        <p:txBody>
          <a:bodyPr wrap="square">
            <a:noAutofit/>
          </a:bodyPr>
          <a:lstStyle/>
          <a:p>
            <a:pPr marL="285750" lvl="0" indent="-285750" algn="l" rtl="0">
              <a:lnSpc>
                <a:spcPct val="150000"/>
              </a:lnSpc>
              <a:spcBef>
                <a:spcPts val="0"/>
              </a:spcBef>
              <a:spcAft>
                <a:spcPts val="0"/>
              </a:spcAft>
              <a:buFont typeface="Arial" panose="020B0604020202020204" pitchFamily="34" charset="0"/>
              <a:buChar char="•"/>
            </a:pPr>
            <a:r>
              <a:rPr lang="en-US" sz="1100" dirty="0">
                <a:solidFill>
                  <a:srgbClr val="0E1D35"/>
                </a:solidFill>
                <a:latin typeface="Poppins" panose="00000500000000000000" pitchFamily="2" charset="0"/>
                <a:cs typeface="Poppins" panose="00000500000000000000" pitchFamily="2" charset="0"/>
              </a:rPr>
              <a:t>Acne</a:t>
            </a:r>
          </a:p>
          <a:p>
            <a:pPr marL="285750" lvl="0" indent="-285750" algn="l" rtl="0">
              <a:lnSpc>
                <a:spcPct val="150000"/>
              </a:lnSpc>
              <a:spcBef>
                <a:spcPts val="0"/>
              </a:spcBef>
              <a:spcAft>
                <a:spcPts val="0"/>
              </a:spcAft>
              <a:buFont typeface="Arial" panose="020B0604020202020204" pitchFamily="34" charset="0"/>
              <a:buChar char="•"/>
            </a:pPr>
            <a:r>
              <a:rPr lang="en-US" sz="1100" dirty="0">
                <a:solidFill>
                  <a:srgbClr val="0E1D35"/>
                </a:solidFill>
                <a:latin typeface="Poppins" panose="00000500000000000000" pitchFamily="2" charset="0"/>
                <a:cs typeface="Poppins" panose="00000500000000000000" pitchFamily="2" charset="0"/>
              </a:rPr>
              <a:t>Impetigo</a:t>
            </a:r>
            <a:endParaRPr lang="ar-EG" sz="1100" dirty="0">
              <a:solidFill>
                <a:srgbClr val="0E1D35"/>
              </a:solidFill>
              <a:latin typeface="Poppins" panose="00000500000000000000" pitchFamily="2" charset="0"/>
              <a:cs typeface="Poppins" panose="00000500000000000000" pitchFamily="2" charset="0"/>
            </a:endParaRPr>
          </a:p>
          <a:p>
            <a:pPr marL="285750" lvl="0" indent="-285750" algn="l" rtl="0">
              <a:lnSpc>
                <a:spcPct val="150000"/>
              </a:lnSpc>
              <a:spcBef>
                <a:spcPts val="0"/>
              </a:spcBef>
              <a:spcAft>
                <a:spcPts val="0"/>
              </a:spcAft>
              <a:buFont typeface="Arial" panose="020B0604020202020204" pitchFamily="34" charset="0"/>
              <a:buChar char="•"/>
            </a:pPr>
            <a:r>
              <a:rPr lang="en-US" sz="1100" dirty="0">
                <a:solidFill>
                  <a:srgbClr val="0E1D35"/>
                </a:solidFill>
                <a:latin typeface="Poppins" panose="00000500000000000000" pitchFamily="2" charset="0"/>
                <a:cs typeface="Poppins" panose="00000500000000000000" pitchFamily="2" charset="0"/>
              </a:rPr>
              <a:t>Contact Dermatitis</a:t>
            </a:r>
            <a:r>
              <a:rPr lang="ar-EG" sz="1100" dirty="0">
                <a:solidFill>
                  <a:srgbClr val="0E1D35"/>
                </a:solidFill>
                <a:latin typeface="Poppins" panose="00000500000000000000" pitchFamily="2" charset="0"/>
                <a:cs typeface="Poppins" panose="00000500000000000000" pitchFamily="2" charset="0"/>
              </a:rPr>
              <a:t>    </a:t>
            </a:r>
          </a:p>
        </p:txBody>
      </p:sp>
      <p:sp>
        <p:nvSpPr>
          <p:cNvPr id="17" name="Google Shape;492;p46"/>
          <p:cNvSpPr/>
          <p:nvPr/>
        </p:nvSpPr>
        <p:spPr>
          <a:xfrm>
            <a:off x="462832" y="1212492"/>
            <a:ext cx="1449900" cy="45719"/>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panose="020B0606030504020204"/>
              <a:ea typeface="Open Sans" panose="020B0606030504020204"/>
              <a:cs typeface="Open Sans" panose="020B0606030504020204"/>
              <a:sym typeface="Open Sans" panose="020B0606030504020204"/>
            </a:endParaRPr>
          </a:p>
        </p:txBody>
      </p:sp>
      <p:sp>
        <p:nvSpPr>
          <p:cNvPr id="2" name="مربع نص 1"/>
          <p:cNvSpPr txBox="1"/>
          <p:nvPr/>
        </p:nvSpPr>
        <p:spPr>
          <a:xfrm>
            <a:off x="470280" y="4025132"/>
            <a:ext cx="3300761" cy="276999"/>
          </a:xfrm>
          <a:prstGeom prst="rect">
            <a:avLst/>
          </a:prstGeom>
          <a:noFill/>
        </p:spPr>
        <p:txBody>
          <a:bodyPr wrap="square" rtlCol="0">
            <a:spAutoFit/>
          </a:bodyPr>
          <a:lstStyle/>
          <a:p>
            <a:r>
              <a:rPr lang="en-US" sz="1200" b="1" dirty="0">
                <a:solidFill>
                  <a:srgbClr val="0E1D35"/>
                </a:solidFill>
                <a:latin typeface="Poppins" panose="00000500000000000000" pitchFamily="2" charset="0"/>
                <a:cs typeface="Poppins" panose="00000500000000000000" pitchFamily="2" charset="0"/>
              </a:rPr>
              <a:t>Data Reference</a:t>
            </a:r>
            <a:endParaRPr lang="en-US" sz="1200" b="1" dirty="0"/>
          </a:p>
        </p:txBody>
      </p:sp>
      <p:sp>
        <p:nvSpPr>
          <p:cNvPr id="5" name="Google Shape;452;p43"/>
          <p:cNvSpPr txBox="1">
            <a:spLocks noGrp="1"/>
          </p:cNvSpPr>
          <p:nvPr>
            <p:ph type="subTitle" idx="1"/>
          </p:nvPr>
        </p:nvSpPr>
        <p:spPr>
          <a:xfrm>
            <a:off x="498117" y="4302132"/>
            <a:ext cx="2484570" cy="295874"/>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lvl="0" indent="0" rtl="0">
              <a:spcBef>
                <a:spcPts val="0"/>
              </a:spcBef>
              <a:spcAft>
                <a:spcPts val="0"/>
              </a:spcAft>
              <a:buNone/>
            </a:pPr>
            <a:r>
              <a:rPr lang="en-US" sz="900" dirty="0"/>
              <a:t>https://github.com/1moh1/Skin_Disease</a:t>
            </a:r>
          </a:p>
        </p:txBody>
      </p:sp>
      <p:pic>
        <p:nvPicPr>
          <p:cNvPr id="3" name="صورة 2">
            <a:extLst>
              <a:ext uri="{FF2B5EF4-FFF2-40B4-BE49-F238E27FC236}">
                <a16:creationId xmlns:a16="http://schemas.microsoft.com/office/drawing/2014/main" id="{33C63498-3EDA-F600-29F1-B1D57DE9B85D}"/>
              </a:ext>
            </a:extLst>
          </p:cNvPr>
          <p:cNvPicPr>
            <a:picLocks noChangeAspect="1"/>
          </p:cNvPicPr>
          <p:nvPr/>
        </p:nvPicPr>
        <p:blipFill>
          <a:blip r:embed="rId3"/>
          <a:stretch>
            <a:fillRect/>
          </a:stretch>
        </p:blipFill>
        <p:spPr>
          <a:xfrm>
            <a:off x="3780265" y="3040124"/>
            <a:ext cx="5105330" cy="93278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ym typeface="+mn-ea"/>
              </a:rPr>
              <a:t>Techniques</a:t>
            </a:r>
            <a:endParaRPr lang="en-US" dirty="0"/>
          </a:p>
        </p:txBody>
      </p:sp>
      <p:sp>
        <p:nvSpPr>
          <p:cNvPr id="3" name="Text Box 2"/>
          <p:cNvSpPr txBox="1"/>
          <p:nvPr/>
        </p:nvSpPr>
        <p:spPr>
          <a:xfrm>
            <a:off x="720000" y="1275452"/>
            <a:ext cx="8157432" cy="1387558"/>
          </a:xfrm>
          <a:prstGeom prst="rect">
            <a:avLst/>
          </a:prstGeom>
          <a:noFill/>
        </p:spPr>
        <p:txBody>
          <a:bodyPr wrap="square" rtlCol="0">
            <a:noAutofit/>
          </a:bodyPr>
          <a:lstStyle/>
          <a:p>
            <a:pPr marL="285750" indent="-285750">
              <a:lnSpc>
                <a:spcPct val="150000"/>
              </a:lnSpc>
              <a:buFont typeface="Arial" panose="020B0604020202020204" pitchFamily="34" charset="0"/>
              <a:buChar char="•"/>
            </a:pPr>
            <a:r>
              <a:rPr lang="en-US" dirty="0">
                <a:sym typeface="+mn-ea"/>
              </a:rPr>
              <a:t>Synonym Replacement</a:t>
            </a:r>
          </a:p>
          <a:p>
            <a:pPr marL="285750" indent="-285750">
              <a:lnSpc>
                <a:spcPct val="150000"/>
              </a:lnSpc>
              <a:buFont typeface="Arial" panose="020B0604020202020204" pitchFamily="34" charset="0"/>
              <a:buChar char="•"/>
            </a:pPr>
            <a:r>
              <a:rPr lang="en-US" dirty="0">
                <a:sym typeface="+mn-ea"/>
              </a:rPr>
              <a:t>Word Order Shuffle</a:t>
            </a:r>
          </a:p>
          <a:p>
            <a:pPr marL="285750" indent="-285750">
              <a:lnSpc>
                <a:spcPct val="150000"/>
              </a:lnSpc>
              <a:buFont typeface="Arial" panose="020B0604020202020204" pitchFamily="34" charset="0"/>
              <a:buChar char="•"/>
            </a:pPr>
            <a:r>
              <a:rPr lang="en-US" dirty="0">
                <a:sym typeface="+mn-ea"/>
              </a:rPr>
              <a:t>Paraphrasing</a:t>
            </a:r>
            <a:endParaRPr lang="ar-EG" dirty="0">
              <a:sym typeface="+mn-ea"/>
            </a:endParaRPr>
          </a:p>
          <a:p>
            <a:pPr marL="285750" indent="-285750">
              <a:lnSpc>
                <a:spcPct val="150000"/>
              </a:lnSpc>
              <a:buFont typeface="Arial" panose="020B0604020202020204" pitchFamily="34" charset="0"/>
              <a:buChar char="•"/>
            </a:pPr>
            <a:r>
              <a:rPr lang="en-US" dirty="0"/>
              <a:t>Medical Contextual Embedding</a:t>
            </a:r>
            <a:r>
              <a:rPr lang="ar-EG" dirty="0"/>
              <a:t> </a:t>
            </a:r>
            <a:r>
              <a:rPr lang="en-US" dirty="0"/>
              <a:t>Augmentation Using</a:t>
            </a:r>
            <a:r>
              <a:rPr lang="ar-EG" dirty="0"/>
              <a:t>  </a:t>
            </a:r>
            <a:r>
              <a:rPr lang="en-US" dirty="0"/>
              <a:t>RoBERTa  </a:t>
            </a:r>
          </a:p>
          <a:p>
            <a:pPr marL="285750" indent="-285750">
              <a:lnSpc>
                <a:spcPct val="150000"/>
              </a:lnSpc>
              <a:buFont typeface="Arial" panose="020B0604020202020204" pitchFamily="34" charset="0"/>
              <a:buChar char="•"/>
            </a:pPr>
            <a:endParaRPr lang="en-US" dirty="0">
              <a:sym typeface="+mn-ea"/>
            </a:endParaRPr>
          </a:p>
        </p:txBody>
      </p:sp>
      <p:pic>
        <p:nvPicPr>
          <p:cNvPr id="6" name="Picture 5"/>
          <p:cNvPicPr>
            <a:picLocks noChangeAspect="1"/>
          </p:cNvPicPr>
          <p:nvPr/>
        </p:nvPicPr>
        <p:blipFill>
          <a:blip r:embed="rId2"/>
          <a:stretch>
            <a:fillRect/>
          </a:stretch>
        </p:blipFill>
        <p:spPr>
          <a:xfrm>
            <a:off x="1173433" y="3084608"/>
            <a:ext cx="7703999" cy="263525"/>
          </a:xfrm>
          <a:prstGeom prst="rect">
            <a:avLst/>
          </a:prstGeom>
        </p:spPr>
      </p:pic>
      <p:pic>
        <p:nvPicPr>
          <p:cNvPr id="7" name="Picture 6"/>
          <p:cNvPicPr>
            <a:picLocks noChangeAspect="1"/>
          </p:cNvPicPr>
          <p:nvPr/>
        </p:nvPicPr>
        <p:blipFill>
          <a:blip r:embed="rId3"/>
          <a:stretch>
            <a:fillRect/>
          </a:stretch>
        </p:blipFill>
        <p:spPr>
          <a:xfrm>
            <a:off x="1173433" y="3868048"/>
            <a:ext cx="7704000" cy="1208050"/>
          </a:xfrm>
          <a:prstGeom prst="rect">
            <a:avLst/>
          </a:prstGeom>
        </p:spPr>
      </p:pic>
      <p:sp>
        <p:nvSpPr>
          <p:cNvPr id="5" name="مربع نص 4"/>
          <p:cNvSpPr txBox="1"/>
          <p:nvPr/>
        </p:nvSpPr>
        <p:spPr>
          <a:xfrm>
            <a:off x="942975" y="2779442"/>
            <a:ext cx="1036320" cy="307777"/>
          </a:xfrm>
          <a:prstGeom prst="rect">
            <a:avLst/>
          </a:prstGeom>
          <a:solidFill>
            <a:schemeClr val="bg2">
              <a:lumMod val="60000"/>
              <a:lumOff val="40000"/>
            </a:schemeClr>
          </a:solidFill>
        </p:spPr>
        <p:txBody>
          <a:bodyPr wrap="square" rtlCol="0">
            <a:spAutoFit/>
          </a:bodyPr>
          <a:lstStyle/>
          <a:p>
            <a:r>
              <a:rPr lang="en-US" altLang="en-US" sz="1400" dirty="0">
                <a:solidFill>
                  <a:schemeClr val="dk1"/>
                </a:solidFill>
                <a:latin typeface="Raleway ExtraBold"/>
                <a:ea typeface="Raleway ExtraBold"/>
                <a:cs typeface="Raleway ExtraBold"/>
              </a:rPr>
              <a:t>Before</a:t>
            </a:r>
            <a:endParaRPr lang="en-US" dirty="0"/>
          </a:p>
        </p:txBody>
      </p:sp>
      <p:sp>
        <p:nvSpPr>
          <p:cNvPr id="12" name="مربع نص 11"/>
          <p:cNvSpPr txBox="1"/>
          <p:nvPr/>
        </p:nvSpPr>
        <p:spPr>
          <a:xfrm>
            <a:off x="942975" y="3418846"/>
            <a:ext cx="1036320" cy="307777"/>
          </a:xfrm>
          <a:prstGeom prst="rect">
            <a:avLst/>
          </a:prstGeom>
          <a:solidFill>
            <a:schemeClr val="bg2">
              <a:lumMod val="60000"/>
              <a:lumOff val="40000"/>
            </a:schemeClr>
          </a:solidFill>
        </p:spPr>
        <p:txBody>
          <a:bodyPr wrap="square" rtlCol="0">
            <a:spAutoFit/>
          </a:bodyPr>
          <a:lstStyle/>
          <a:p>
            <a:r>
              <a:rPr lang="en-US" altLang="en-US" sz="1400">
                <a:solidFill>
                  <a:schemeClr val="dk1"/>
                </a:solidFill>
                <a:latin typeface="Raleway ExtraBold"/>
                <a:ea typeface="Raleway ExtraBold"/>
                <a:cs typeface="Raleway ExtraBold"/>
              </a:rPr>
              <a:t>After</a:t>
            </a:r>
            <a:endParaRPr lang="en-US"/>
          </a:p>
        </p:txBody>
      </p:sp>
      <p:sp>
        <p:nvSpPr>
          <p:cNvPr id="13" name="Google Shape;492;p46"/>
          <p:cNvSpPr/>
          <p:nvPr/>
        </p:nvSpPr>
        <p:spPr>
          <a:xfrm>
            <a:off x="736185" y="1107821"/>
            <a:ext cx="1449900" cy="45719"/>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48"/>
          <p:cNvSpPr txBox="1">
            <a:spLocks noGrp="1"/>
          </p:cNvSpPr>
          <p:nvPr>
            <p:ph type="title"/>
          </p:nvPr>
        </p:nvSpPr>
        <p:spPr>
          <a:xfrm>
            <a:off x="589190" y="473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Data Augmentation</a:t>
            </a:r>
          </a:p>
        </p:txBody>
      </p:sp>
      <p:graphicFrame>
        <p:nvGraphicFramePr>
          <p:cNvPr id="6" name="Table 7"/>
          <p:cNvGraphicFramePr/>
          <p:nvPr/>
        </p:nvGraphicFramePr>
        <p:xfrm>
          <a:off x="767625" y="1866901"/>
          <a:ext cx="7525565" cy="2360948"/>
        </p:xfrm>
        <a:graphic>
          <a:graphicData uri="http://schemas.openxmlformats.org/drawingml/2006/table">
            <a:tbl>
              <a:tblPr firstRow="1" bandRow="1">
                <a:tableStyleId>{5C22544A-7EE6-4342-B048-85BDC9FD1C3A}</a:tableStyleId>
              </a:tblPr>
              <a:tblGrid>
                <a:gridCol w="3696882">
                  <a:extLst>
                    <a:ext uri="{9D8B030D-6E8A-4147-A177-3AD203B41FA5}">
                      <a16:colId xmlns:a16="http://schemas.microsoft.com/office/drawing/2014/main" val="20000"/>
                    </a:ext>
                  </a:extLst>
                </a:gridCol>
                <a:gridCol w="3828683">
                  <a:extLst>
                    <a:ext uri="{9D8B030D-6E8A-4147-A177-3AD203B41FA5}">
                      <a16:colId xmlns:a16="http://schemas.microsoft.com/office/drawing/2014/main" val="20001"/>
                    </a:ext>
                  </a:extLst>
                </a:gridCol>
              </a:tblGrid>
              <a:tr h="616838">
                <a:tc>
                  <a:txBody>
                    <a:bodyPr/>
                    <a:lstStyle/>
                    <a:p>
                      <a:pPr>
                        <a:buNone/>
                      </a:pPr>
                      <a:r>
                        <a:rPr lang="en-US" altLang="en-US"/>
                        <a:t>Before</a:t>
                      </a:r>
                    </a:p>
                  </a:txBody>
                  <a:tcPr/>
                </a:tc>
                <a:tc>
                  <a:txBody>
                    <a:bodyPr/>
                    <a:lstStyle/>
                    <a:p>
                      <a:pPr>
                        <a:buNone/>
                      </a:pPr>
                      <a:r>
                        <a:rPr lang="en-US" altLang="en-US"/>
                        <a:t>After</a:t>
                      </a:r>
                    </a:p>
                  </a:txBody>
                  <a:tcPr/>
                </a:tc>
                <a:extLst>
                  <a:ext uri="{0D108BD9-81ED-4DB2-BD59-A6C34878D82A}">
                    <a16:rowId xmlns:a16="http://schemas.microsoft.com/office/drawing/2014/main" val="10000"/>
                  </a:ext>
                </a:extLst>
              </a:tr>
              <a:tr h="1019766">
                <a:tc>
                  <a:txBody>
                    <a:bodyPr/>
                    <a:lstStyle/>
                    <a:p>
                      <a:pPr>
                        <a:buNone/>
                      </a:pPr>
                      <a:r>
                        <a:rPr lang="en-US" dirty="0"/>
                        <a:t>200 symptoms for each disease</a:t>
                      </a:r>
                    </a:p>
                    <a:p>
                      <a:pPr>
                        <a:buNone/>
                      </a:pPr>
                      <a:r>
                        <a:rPr lang="en-US" dirty="0"/>
                        <a:t>    (7 disease)</a:t>
                      </a:r>
                      <a:endParaRPr lang="ar-EG" dirty="0"/>
                    </a:p>
                  </a:txBody>
                  <a:tcPr/>
                </a:tc>
                <a:tc>
                  <a:txBody>
                    <a:bodyPr/>
                    <a:lstStyle/>
                    <a:p>
                      <a:pPr>
                        <a:buNone/>
                      </a:pPr>
                      <a:r>
                        <a:rPr lang="en-US" dirty="0"/>
                        <a:t>2000 symptoms for each disease</a:t>
                      </a:r>
                    </a:p>
                    <a:p>
                      <a:pPr>
                        <a:buNone/>
                      </a:pPr>
                      <a:r>
                        <a:rPr lang="en-US" sz="1400" dirty="0">
                          <a:sym typeface="+mn-ea"/>
                        </a:rPr>
                        <a:t>    (7 disease)</a:t>
                      </a:r>
                      <a:endParaRPr lang="ar-EG" sz="1400" dirty="0"/>
                    </a:p>
                    <a:p>
                      <a:pPr>
                        <a:buNone/>
                      </a:pPr>
                      <a:r>
                        <a:rPr lang="en-US" dirty="0"/>
                        <a:t> </a:t>
                      </a:r>
                    </a:p>
                  </a:txBody>
                  <a:tcPr/>
                </a:tc>
                <a:extLst>
                  <a:ext uri="{0D108BD9-81ED-4DB2-BD59-A6C34878D82A}">
                    <a16:rowId xmlns:a16="http://schemas.microsoft.com/office/drawing/2014/main" val="10001"/>
                  </a:ext>
                </a:extLst>
              </a:tr>
              <a:tr h="724344">
                <a:tc>
                  <a:txBody>
                    <a:bodyPr/>
                    <a:lstStyle/>
                    <a:p>
                      <a:pPr>
                        <a:buNone/>
                      </a:pPr>
                      <a:r>
                        <a:rPr lang="en-US" dirty="0"/>
                        <a:t>total symptoms ( 1400 )</a:t>
                      </a:r>
                    </a:p>
                  </a:txBody>
                  <a:tcPr/>
                </a:tc>
                <a:tc>
                  <a:txBody>
                    <a:bodyPr/>
                    <a:lstStyle/>
                    <a:p>
                      <a:pPr>
                        <a:buNone/>
                      </a:pPr>
                      <a:r>
                        <a:rPr lang="en-US" dirty="0"/>
                        <a:t>total symptoms ( 14000 )</a:t>
                      </a:r>
                    </a:p>
                  </a:txBody>
                  <a:tcPr/>
                </a:tc>
                <a:extLst>
                  <a:ext uri="{0D108BD9-81ED-4DB2-BD59-A6C34878D82A}">
                    <a16:rowId xmlns:a16="http://schemas.microsoft.com/office/drawing/2014/main" val="10002"/>
                  </a:ext>
                </a:extLst>
              </a:tr>
            </a:tbl>
          </a:graphicData>
        </a:graphic>
      </p:graphicFrame>
      <p:sp>
        <p:nvSpPr>
          <p:cNvPr id="3" name="Text Box 2"/>
          <p:cNvSpPr txBox="1"/>
          <p:nvPr/>
        </p:nvSpPr>
        <p:spPr>
          <a:xfrm>
            <a:off x="1538605" y="306705"/>
            <a:ext cx="5857875" cy="412115"/>
          </a:xfrm>
          <a:prstGeom prst="rect">
            <a:avLst/>
          </a:prstGeom>
          <a:noFill/>
        </p:spPr>
        <p:txBody>
          <a:bodyPr wrap="square" rtlCol="0">
            <a:noAutofit/>
          </a:bodyPr>
          <a:lstStyle/>
          <a:p>
            <a:endParaRPr lang="en-US" sz="2800">
              <a:gradFill>
                <a:gsLst>
                  <a:gs pos="0">
                    <a:srgbClr val="012D86"/>
                  </a:gs>
                  <a:gs pos="100000">
                    <a:srgbClr val="0E2557"/>
                  </a:gs>
                </a:gsLst>
                <a:lin scaled="0"/>
              </a:gradFill>
            </a:endParaRPr>
          </a:p>
        </p:txBody>
      </p:sp>
      <p:sp>
        <p:nvSpPr>
          <p:cNvPr id="2" name="Google Shape;492;p46">
            <a:extLst>
              <a:ext uri="{FF2B5EF4-FFF2-40B4-BE49-F238E27FC236}">
                <a16:creationId xmlns:a16="http://schemas.microsoft.com/office/drawing/2014/main" id="{5BD19A10-42D5-C482-4BF3-4447A60947F5}"/>
              </a:ext>
            </a:extLst>
          </p:cNvPr>
          <p:cNvSpPr/>
          <p:nvPr/>
        </p:nvSpPr>
        <p:spPr>
          <a:xfrm>
            <a:off x="589190" y="1045828"/>
            <a:ext cx="1449900" cy="45719"/>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880" y="479759"/>
            <a:ext cx="7704000" cy="572700"/>
          </a:xfrm>
        </p:spPr>
        <p:txBody>
          <a:bodyPr/>
          <a:lstStyle/>
          <a:p>
            <a:r>
              <a:rPr kumimoji="0" lang="en-US" sz="3200" b="0" i="0" u="none" strike="noStrike" kern="0" cap="none" spc="0" normalizeH="0" baseline="0" noProof="0" dirty="0">
                <a:ln>
                  <a:noFill/>
                </a:ln>
                <a:solidFill>
                  <a:srgbClr val="0E1D35"/>
                </a:solidFill>
                <a:effectLst/>
                <a:uLnTx/>
                <a:uFillTx/>
                <a:latin typeface="Raleway ExtraBold"/>
                <a:sym typeface="Raleway ExtraBold"/>
              </a:rPr>
              <a:t>Proposed text model</a:t>
            </a:r>
            <a:endParaRPr lang="en-US" sz="3200" dirty="0"/>
          </a:p>
        </p:txBody>
      </p:sp>
      <p:sp>
        <p:nvSpPr>
          <p:cNvPr id="3" name="Google Shape;492;p46">
            <a:extLst>
              <a:ext uri="{FF2B5EF4-FFF2-40B4-BE49-F238E27FC236}">
                <a16:creationId xmlns:a16="http://schemas.microsoft.com/office/drawing/2014/main" id="{26EEE2D0-12C0-B3F8-267E-E3CD213FD7FB}"/>
              </a:ext>
            </a:extLst>
          </p:cNvPr>
          <p:cNvSpPr/>
          <p:nvPr/>
        </p:nvSpPr>
        <p:spPr>
          <a:xfrm>
            <a:off x="521880" y="1075140"/>
            <a:ext cx="1449900" cy="45719"/>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panose="020B0606030504020204"/>
              <a:ea typeface="Open Sans" panose="020B0606030504020204"/>
              <a:cs typeface="Open Sans" panose="020B0606030504020204"/>
              <a:sym typeface="Open Sans" panose="020B0606030504020204"/>
            </a:endParaRPr>
          </a:p>
        </p:txBody>
      </p:sp>
      <p:pic>
        <p:nvPicPr>
          <p:cNvPr id="22" name="Picture 21">
            <a:extLst>
              <a:ext uri="{FF2B5EF4-FFF2-40B4-BE49-F238E27FC236}">
                <a16:creationId xmlns:a16="http://schemas.microsoft.com/office/drawing/2014/main" id="{787330AA-77B8-9E20-2BC4-6AFDDE60AA87}"/>
              </a:ext>
            </a:extLst>
          </p:cNvPr>
          <p:cNvPicPr>
            <a:picLocks noChangeAspect="1"/>
          </p:cNvPicPr>
          <p:nvPr/>
        </p:nvPicPr>
        <p:blipFill>
          <a:blip r:embed="rId2"/>
          <a:srcRect t="879" b="879"/>
          <a:stretch/>
        </p:blipFill>
        <p:spPr>
          <a:xfrm>
            <a:off x="1174781" y="1225889"/>
            <a:ext cx="6594088" cy="3649051"/>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735" y="539750"/>
            <a:ext cx="8587105" cy="572770"/>
          </a:xfrm>
        </p:spPr>
        <p:txBody>
          <a:bodyPr/>
          <a:lstStyle/>
          <a:p>
            <a:r>
              <a:rPr lang="en-US" altLang="en-US" dirty="0"/>
              <a:t>Modifications that led to increased accuracy</a:t>
            </a:r>
          </a:p>
        </p:txBody>
      </p:sp>
      <p:grpSp>
        <p:nvGrpSpPr>
          <p:cNvPr id="360" name="Google Shape;360;p19"/>
          <p:cNvGrpSpPr/>
          <p:nvPr/>
        </p:nvGrpSpPr>
        <p:grpSpPr>
          <a:xfrm>
            <a:off x="719175" y="1679428"/>
            <a:ext cx="2607081" cy="1705432"/>
            <a:chOff x="719175" y="1050143"/>
            <a:chExt cx="2697245" cy="1705432"/>
          </a:xfrm>
        </p:grpSpPr>
        <p:sp>
          <p:nvSpPr>
            <p:cNvPr id="361" name="Google Shape;361;p19"/>
            <p:cNvSpPr/>
            <p:nvPr/>
          </p:nvSpPr>
          <p:spPr>
            <a:xfrm>
              <a:off x="719175" y="1258850"/>
              <a:ext cx="2311800" cy="1293900"/>
            </a:xfrm>
            <a:prstGeom prst="roundRect">
              <a:avLst>
                <a:gd name="adj" fmla="val 1334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2" name="Google Shape;362;p19"/>
            <p:cNvCxnSpPr>
              <a:stCxn id="361" idx="3"/>
              <a:endCxn id="363" idx="1"/>
            </p:cNvCxnSpPr>
            <p:nvPr/>
          </p:nvCxnSpPr>
          <p:spPr>
            <a:xfrm>
              <a:off x="3031610" y="1905800"/>
              <a:ext cx="384810" cy="0"/>
            </a:xfrm>
            <a:prstGeom prst="straightConnector1">
              <a:avLst/>
            </a:prstGeom>
            <a:noFill/>
            <a:ln w="19050" cap="flat" cmpd="sng">
              <a:solidFill>
                <a:schemeClr val="lt2"/>
              </a:solidFill>
              <a:prstDash val="dash"/>
              <a:round/>
              <a:headEnd type="none" w="med" len="med"/>
              <a:tailEnd type="none" w="med" len="med"/>
            </a:ln>
          </p:spPr>
        </p:cxnSp>
        <p:sp>
          <p:nvSpPr>
            <p:cNvPr id="364" name="Google Shape;364;p19"/>
            <p:cNvSpPr txBox="1"/>
            <p:nvPr/>
          </p:nvSpPr>
          <p:spPr>
            <a:xfrm>
              <a:off x="904910" y="1599500"/>
              <a:ext cx="1941600" cy="612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altLang="en-US" sz="1800" dirty="0">
                  <a:solidFill>
                    <a:schemeClr val="dk1"/>
                  </a:solidFill>
                  <a:latin typeface="Roboto" panose="02000000000000000000"/>
                  <a:ea typeface="Roboto" panose="02000000000000000000"/>
                  <a:cs typeface="Roboto" panose="02000000000000000000"/>
                  <a:sym typeface="Roboto" panose="02000000000000000000"/>
                </a:rPr>
                <a:t>Improve data processing (Preprocessing)</a:t>
              </a:r>
            </a:p>
          </p:txBody>
        </p:sp>
        <p:sp>
          <p:nvSpPr>
            <p:cNvPr id="365" name="Google Shape;365;p19"/>
            <p:cNvSpPr/>
            <p:nvPr/>
          </p:nvSpPr>
          <p:spPr>
            <a:xfrm>
              <a:off x="1678474" y="1050143"/>
              <a:ext cx="393206" cy="393194"/>
            </a:xfrm>
            <a:custGeom>
              <a:avLst/>
              <a:gdLst/>
              <a:ahLst/>
              <a:cxnLst/>
              <a:rect l="l" t="t" r="r" b="b"/>
              <a:pathLst>
                <a:path w="4647" h="4647" extrusionOk="0">
                  <a:moveTo>
                    <a:pt x="2323" y="0"/>
                  </a:moveTo>
                  <a:cubicBezTo>
                    <a:pt x="1053" y="0"/>
                    <a:pt x="0" y="1053"/>
                    <a:pt x="0" y="2323"/>
                  </a:cubicBezTo>
                  <a:cubicBezTo>
                    <a:pt x="0" y="3620"/>
                    <a:pt x="1053" y="4646"/>
                    <a:pt x="2323" y="4646"/>
                  </a:cubicBezTo>
                  <a:cubicBezTo>
                    <a:pt x="3592" y="4646"/>
                    <a:pt x="4646" y="3620"/>
                    <a:pt x="4646" y="2323"/>
                  </a:cubicBezTo>
                  <a:cubicBezTo>
                    <a:pt x="4646" y="1053"/>
                    <a:pt x="3592" y="0"/>
                    <a:pt x="2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txBox="1"/>
            <p:nvPr/>
          </p:nvSpPr>
          <p:spPr>
            <a:xfrm>
              <a:off x="1661775" y="2368275"/>
              <a:ext cx="426600" cy="3873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dk1"/>
                  </a:solidFill>
                  <a:latin typeface="Roboto" panose="02000000000000000000"/>
                  <a:ea typeface="Roboto" panose="02000000000000000000"/>
                  <a:cs typeface="Roboto" panose="02000000000000000000"/>
                  <a:sym typeface="Roboto" panose="02000000000000000000"/>
                </a:rPr>
                <a:t>01</a:t>
              </a:r>
              <a:endParaRPr b="1">
                <a:latin typeface="Roboto" panose="02000000000000000000"/>
                <a:ea typeface="Roboto" panose="02000000000000000000"/>
                <a:cs typeface="Roboto" panose="02000000000000000000"/>
                <a:sym typeface="Roboto" panose="02000000000000000000"/>
              </a:endParaRPr>
            </a:p>
          </p:txBody>
        </p:sp>
      </p:grpSp>
      <p:grpSp>
        <p:nvGrpSpPr>
          <p:cNvPr id="367" name="Google Shape;367;p19"/>
          <p:cNvGrpSpPr/>
          <p:nvPr/>
        </p:nvGrpSpPr>
        <p:grpSpPr>
          <a:xfrm>
            <a:off x="3416100" y="1679428"/>
            <a:ext cx="2714700" cy="1705432"/>
            <a:chOff x="3416100" y="1050143"/>
            <a:chExt cx="2714700" cy="1705432"/>
          </a:xfrm>
        </p:grpSpPr>
        <p:cxnSp>
          <p:nvCxnSpPr>
            <p:cNvPr id="368" name="Google Shape;368;p19"/>
            <p:cNvCxnSpPr>
              <a:stCxn id="363" idx="3"/>
            </p:cNvCxnSpPr>
            <p:nvPr/>
          </p:nvCxnSpPr>
          <p:spPr>
            <a:xfrm>
              <a:off x="5727900" y="1905800"/>
              <a:ext cx="402900" cy="0"/>
            </a:xfrm>
            <a:prstGeom prst="straightConnector1">
              <a:avLst/>
            </a:prstGeom>
            <a:noFill/>
            <a:ln w="19050" cap="flat" cmpd="sng">
              <a:solidFill>
                <a:schemeClr val="lt2"/>
              </a:solidFill>
              <a:prstDash val="dash"/>
              <a:round/>
              <a:headEnd type="none" w="med" len="med"/>
              <a:tailEnd type="none" w="med" len="med"/>
            </a:ln>
          </p:spPr>
        </p:cxnSp>
        <p:sp>
          <p:nvSpPr>
            <p:cNvPr id="363" name="Google Shape;363;p19"/>
            <p:cNvSpPr/>
            <p:nvPr/>
          </p:nvSpPr>
          <p:spPr>
            <a:xfrm>
              <a:off x="3416100" y="1258850"/>
              <a:ext cx="2311800" cy="1293900"/>
            </a:xfrm>
            <a:prstGeom prst="roundRect">
              <a:avLst>
                <a:gd name="adj" fmla="val 1334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txBox="1"/>
            <p:nvPr/>
          </p:nvSpPr>
          <p:spPr>
            <a:xfrm>
              <a:off x="3611360" y="1599500"/>
              <a:ext cx="1941600" cy="61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US" sz="1600" dirty="0">
                  <a:solidFill>
                    <a:schemeClr val="dk1"/>
                  </a:solidFill>
                  <a:latin typeface="Roboto" panose="02000000000000000000"/>
                  <a:ea typeface="Roboto" panose="02000000000000000000"/>
                  <a:cs typeface="Roboto" panose="02000000000000000000"/>
                  <a:sym typeface="Roboto" panose="02000000000000000000"/>
                </a:rPr>
                <a:t>Use powerful models and improve their tuning.</a:t>
              </a:r>
            </a:p>
          </p:txBody>
        </p:sp>
        <p:sp>
          <p:nvSpPr>
            <p:cNvPr id="371" name="Google Shape;371;p19"/>
            <p:cNvSpPr/>
            <p:nvPr/>
          </p:nvSpPr>
          <p:spPr>
            <a:xfrm>
              <a:off x="4375399" y="1050143"/>
              <a:ext cx="393206" cy="393194"/>
            </a:xfrm>
            <a:custGeom>
              <a:avLst/>
              <a:gdLst/>
              <a:ahLst/>
              <a:cxnLst/>
              <a:rect l="l" t="t" r="r" b="b"/>
              <a:pathLst>
                <a:path w="4647" h="4647" extrusionOk="0">
                  <a:moveTo>
                    <a:pt x="2323" y="0"/>
                  </a:moveTo>
                  <a:cubicBezTo>
                    <a:pt x="1053" y="0"/>
                    <a:pt x="0" y="1053"/>
                    <a:pt x="0" y="2323"/>
                  </a:cubicBezTo>
                  <a:cubicBezTo>
                    <a:pt x="0" y="3620"/>
                    <a:pt x="1053" y="4646"/>
                    <a:pt x="2323" y="4646"/>
                  </a:cubicBezTo>
                  <a:cubicBezTo>
                    <a:pt x="3592" y="4646"/>
                    <a:pt x="4646" y="3620"/>
                    <a:pt x="4646" y="2323"/>
                  </a:cubicBezTo>
                  <a:cubicBezTo>
                    <a:pt x="4646" y="1053"/>
                    <a:pt x="3592" y="0"/>
                    <a:pt x="2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9"/>
            <p:cNvSpPr txBox="1"/>
            <p:nvPr/>
          </p:nvSpPr>
          <p:spPr>
            <a:xfrm>
              <a:off x="4358700" y="2368275"/>
              <a:ext cx="426600" cy="3873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dk1"/>
                  </a:solidFill>
                  <a:latin typeface="Roboto" panose="02000000000000000000"/>
                  <a:ea typeface="Roboto" panose="02000000000000000000"/>
                  <a:cs typeface="Roboto" panose="02000000000000000000"/>
                  <a:sym typeface="Roboto" panose="02000000000000000000"/>
                </a:rPr>
                <a:t>02</a:t>
              </a:r>
              <a:endParaRPr b="1">
                <a:latin typeface="Roboto" panose="02000000000000000000"/>
                <a:ea typeface="Roboto" panose="02000000000000000000"/>
                <a:cs typeface="Roboto" panose="02000000000000000000"/>
                <a:sym typeface="Roboto" panose="02000000000000000000"/>
              </a:endParaRPr>
            </a:p>
          </p:txBody>
        </p:sp>
      </p:grpSp>
      <p:grpSp>
        <p:nvGrpSpPr>
          <p:cNvPr id="373" name="Google Shape;373;p19"/>
          <p:cNvGrpSpPr/>
          <p:nvPr/>
        </p:nvGrpSpPr>
        <p:grpSpPr>
          <a:xfrm>
            <a:off x="6130925" y="1663065"/>
            <a:ext cx="2323497" cy="1683272"/>
            <a:chOff x="6130725" y="1050143"/>
            <a:chExt cx="2311800" cy="1705432"/>
          </a:xfrm>
        </p:grpSpPr>
        <p:sp>
          <p:nvSpPr>
            <p:cNvPr id="369" name="Google Shape;369;p19"/>
            <p:cNvSpPr/>
            <p:nvPr/>
          </p:nvSpPr>
          <p:spPr>
            <a:xfrm>
              <a:off x="6130725" y="1258850"/>
              <a:ext cx="2311800" cy="1293900"/>
            </a:xfrm>
            <a:prstGeom prst="roundRect">
              <a:avLst>
                <a:gd name="adj" fmla="val 1334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txBox="1"/>
            <p:nvPr/>
          </p:nvSpPr>
          <p:spPr>
            <a:xfrm>
              <a:off x="6315825" y="1623630"/>
              <a:ext cx="1941600" cy="61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US" sz="1800">
                  <a:solidFill>
                    <a:schemeClr val="dk1"/>
                  </a:solidFill>
                  <a:latin typeface="Roboto" panose="02000000000000000000"/>
                  <a:ea typeface="Roboto" panose="02000000000000000000"/>
                  <a:cs typeface="Roboto" panose="02000000000000000000"/>
                  <a:sym typeface="Roboto" panose="02000000000000000000"/>
                </a:rPr>
                <a:t>Use Voting Classifier </a:t>
              </a:r>
            </a:p>
          </p:txBody>
        </p:sp>
        <p:sp>
          <p:nvSpPr>
            <p:cNvPr id="377" name="Google Shape;377;p19"/>
            <p:cNvSpPr/>
            <p:nvPr/>
          </p:nvSpPr>
          <p:spPr>
            <a:xfrm>
              <a:off x="7090024" y="1050143"/>
              <a:ext cx="393206" cy="393194"/>
            </a:xfrm>
            <a:custGeom>
              <a:avLst/>
              <a:gdLst/>
              <a:ahLst/>
              <a:cxnLst/>
              <a:rect l="l" t="t" r="r" b="b"/>
              <a:pathLst>
                <a:path w="4647" h="4647" extrusionOk="0">
                  <a:moveTo>
                    <a:pt x="2323" y="0"/>
                  </a:moveTo>
                  <a:cubicBezTo>
                    <a:pt x="1053" y="0"/>
                    <a:pt x="0" y="1053"/>
                    <a:pt x="0" y="2323"/>
                  </a:cubicBezTo>
                  <a:cubicBezTo>
                    <a:pt x="0" y="3620"/>
                    <a:pt x="1053" y="4646"/>
                    <a:pt x="2323" y="4646"/>
                  </a:cubicBezTo>
                  <a:cubicBezTo>
                    <a:pt x="3592" y="4646"/>
                    <a:pt x="4646" y="3620"/>
                    <a:pt x="4646" y="2323"/>
                  </a:cubicBezTo>
                  <a:cubicBezTo>
                    <a:pt x="4646" y="1053"/>
                    <a:pt x="3592" y="0"/>
                    <a:pt x="2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txBox="1"/>
            <p:nvPr/>
          </p:nvSpPr>
          <p:spPr>
            <a:xfrm>
              <a:off x="7073325" y="2368275"/>
              <a:ext cx="426600" cy="3873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dk1"/>
                  </a:solidFill>
                  <a:latin typeface="Roboto" panose="02000000000000000000"/>
                  <a:ea typeface="Roboto" panose="02000000000000000000"/>
                  <a:cs typeface="Roboto" panose="02000000000000000000"/>
                  <a:sym typeface="Roboto" panose="02000000000000000000"/>
                </a:rPr>
                <a:t>03</a:t>
              </a:r>
              <a:endParaRPr b="1">
                <a:latin typeface="Roboto" panose="02000000000000000000"/>
                <a:ea typeface="Roboto" panose="02000000000000000000"/>
                <a:cs typeface="Roboto" panose="02000000000000000000"/>
                <a:sym typeface="Roboto" panose="02000000000000000000"/>
              </a:endParaRPr>
            </a:p>
          </p:txBody>
        </p:sp>
      </p:grpSp>
      <p:grpSp>
        <p:nvGrpSpPr>
          <p:cNvPr id="398" name="Google Shape;398;p19"/>
          <p:cNvGrpSpPr/>
          <p:nvPr/>
        </p:nvGrpSpPr>
        <p:grpSpPr>
          <a:xfrm>
            <a:off x="7172539" y="1781537"/>
            <a:ext cx="228177" cy="155956"/>
            <a:chOff x="5563987" y="2907726"/>
            <a:chExt cx="284936" cy="185243"/>
          </a:xfrm>
        </p:grpSpPr>
        <p:sp>
          <p:nvSpPr>
            <p:cNvPr id="399" name="Google Shape;399;p19"/>
            <p:cNvSpPr/>
            <p:nvPr/>
          </p:nvSpPr>
          <p:spPr>
            <a:xfrm>
              <a:off x="5563987" y="2938336"/>
              <a:ext cx="284936" cy="154633"/>
            </a:xfrm>
            <a:custGeom>
              <a:avLst/>
              <a:gdLst/>
              <a:ahLst/>
              <a:cxnLst/>
              <a:rect l="l" t="t" r="r" b="b"/>
              <a:pathLst>
                <a:path w="15974" h="8669" extrusionOk="0">
                  <a:moveTo>
                    <a:pt x="15924" y="1"/>
                  </a:moveTo>
                  <a:cubicBezTo>
                    <a:pt x="15914" y="1"/>
                    <a:pt x="15904" y="6"/>
                    <a:pt x="15894" y="16"/>
                  </a:cubicBezTo>
                  <a:lnTo>
                    <a:pt x="8136" y="5864"/>
                  </a:lnTo>
                  <a:cubicBezTo>
                    <a:pt x="8126" y="5874"/>
                    <a:pt x="8111" y="5879"/>
                    <a:pt x="8096" y="5879"/>
                  </a:cubicBezTo>
                  <a:cubicBezTo>
                    <a:pt x="8081" y="5879"/>
                    <a:pt x="8067" y="5874"/>
                    <a:pt x="8057" y="5864"/>
                  </a:cubicBezTo>
                  <a:lnTo>
                    <a:pt x="219" y="55"/>
                  </a:lnTo>
                  <a:cubicBezTo>
                    <a:pt x="205" y="41"/>
                    <a:pt x="161" y="27"/>
                    <a:pt x="129" y="27"/>
                  </a:cubicBezTo>
                  <a:cubicBezTo>
                    <a:pt x="116" y="27"/>
                    <a:pt x="105" y="30"/>
                    <a:pt x="100" y="35"/>
                  </a:cubicBezTo>
                  <a:cubicBezTo>
                    <a:pt x="80" y="55"/>
                    <a:pt x="0" y="75"/>
                    <a:pt x="0" y="115"/>
                  </a:cubicBezTo>
                  <a:lnTo>
                    <a:pt x="0" y="8311"/>
                  </a:lnTo>
                  <a:cubicBezTo>
                    <a:pt x="0" y="8490"/>
                    <a:pt x="239" y="8669"/>
                    <a:pt x="418" y="8669"/>
                  </a:cubicBezTo>
                  <a:lnTo>
                    <a:pt x="15735" y="8669"/>
                  </a:lnTo>
                  <a:cubicBezTo>
                    <a:pt x="15914" y="8669"/>
                    <a:pt x="15954" y="8490"/>
                    <a:pt x="15954" y="8311"/>
                  </a:cubicBezTo>
                  <a:lnTo>
                    <a:pt x="15954" y="75"/>
                  </a:lnTo>
                  <a:cubicBezTo>
                    <a:pt x="15954" y="55"/>
                    <a:pt x="15974" y="16"/>
                    <a:pt x="15954" y="16"/>
                  </a:cubicBezTo>
                  <a:cubicBezTo>
                    <a:pt x="15944" y="6"/>
                    <a:pt x="15934" y="1"/>
                    <a:pt x="159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a:off x="5563987" y="2907726"/>
              <a:ext cx="284579" cy="98945"/>
            </a:xfrm>
            <a:custGeom>
              <a:avLst/>
              <a:gdLst/>
              <a:ahLst/>
              <a:cxnLst/>
              <a:rect l="l" t="t" r="r" b="b"/>
              <a:pathLst>
                <a:path w="15954" h="5547" extrusionOk="0">
                  <a:moveTo>
                    <a:pt x="398" y="1"/>
                  </a:moveTo>
                  <a:cubicBezTo>
                    <a:pt x="239" y="1"/>
                    <a:pt x="0" y="41"/>
                    <a:pt x="0" y="220"/>
                  </a:cubicBezTo>
                  <a:lnTo>
                    <a:pt x="0" y="359"/>
                  </a:lnTo>
                  <a:lnTo>
                    <a:pt x="7997" y="5531"/>
                  </a:lnTo>
                  <a:cubicBezTo>
                    <a:pt x="8017" y="5541"/>
                    <a:pt x="8027" y="5546"/>
                    <a:pt x="8037" y="5546"/>
                  </a:cubicBezTo>
                  <a:cubicBezTo>
                    <a:pt x="8047" y="5546"/>
                    <a:pt x="8057" y="5541"/>
                    <a:pt x="8076" y="5531"/>
                  </a:cubicBezTo>
                  <a:lnTo>
                    <a:pt x="15954" y="339"/>
                  </a:lnTo>
                  <a:lnTo>
                    <a:pt x="15954" y="220"/>
                  </a:lnTo>
                  <a:cubicBezTo>
                    <a:pt x="15954" y="41"/>
                    <a:pt x="15914" y="1"/>
                    <a:pt x="157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371;p19"/>
          <p:cNvSpPr/>
          <p:nvPr/>
        </p:nvSpPr>
        <p:spPr>
          <a:xfrm>
            <a:off x="7109074" y="1657838"/>
            <a:ext cx="393206" cy="393194"/>
          </a:xfrm>
          <a:custGeom>
            <a:avLst/>
            <a:gdLst/>
            <a:ahLst/>
            <a:cxnLst/>
            <a:rect l="l" t="t" r="r" b="b"/>
            <a:pathLst>
              <a:path w="4647" h="4647" extrusionOk="0">
                <a:moveTo>
                  <a:pt x="2323" y="0"/>
                </a:moveTo>
                <a:cubicBezTo>
                  <a:pt x="1053" y="0"/>
                  <a:pt x="0" y="1053"/>
                  <a:pt x="0" y="2323"/>
                </a:cubicBezTo>
                <a:cubicBezTo>
                  <a:pt x="0" y="3620"/>
                  <a:pt x="1053" y="4646"/>
                  <a:pt x="2323" y="4646"/>
                </a:cubicBezTo>
                <a:cubicBezTo>
                  <a:pt x="3592" y="4646"/>
                  <a:pt x="4646" y="3620"/>
                  <a:pt x="4646" y="2323"/>
                </a:cubicBezTo>
                <a:cubicBezTo>
                  <a:pt x="4646" y="1053"/>
                  <a:pt x="3592" y="0"/>
                  <a:pt x="2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Box 2"/>
          <p:cNvSpPr txBox="1"/>
          <p:nvPr/>
        </p:nvSpPr>
        <p:spPr>
          <a:xfrm>
            <a:off x="1569084" y="3871577"/>
            <a:ext cx="4832985" cy="672390"/>
          </a:xfrm>
          <a:prstGeom prst="rect">
            <a:avLst/>
          </a:prstGeom>
          <a:noFill/>
        </p:spPr>
        <p:txBody>
          <a:bodyPr wrap="square" rtlCol="0">
            <a:noAutofit/>
          </a:bodyPr>
          <a:lstStyle/>
          <a:p>
            <a:r>
              <a:rPr lang="en-US" altLang="en-US" sz="2000" dirty="0">
                <a:solidFill>
                  <a:schemeClr val="dk1"/>
                </a:solidFill>
                <a:latin typeface="Raleway ExtraBold"/>
                <a:ea typeface="Raleway ExtraBold"/>
                <a:cs typeface="Raleway ExtraBold"/>
              </a:rPr>
              <a:t>Compared to reference, the following has been improved</a:t>
            </a:r>
          </a:p>
        </p:txBody>
      </p:sp>
      <p:grpSp>
        <p:nvGrpSpPr>
          <p:cNvPr id="4" name="Google Shape;373;p19"/>
          <p:cNvGrpSpPr/>
          <p:nvPr/>
        </p:nvGrpSpPr>
        <p:grpSpPr>
          <a:xfrm>
            <a:off x="6130925" y="3460228"/>
            <a:ext cx="2323497" cy="1683272"/>
            <a:chOff x="6130725" y="1050143"/>
            <a:chExt cx="2311800" cy="1705432"/>
          </a:xfrm>
        </p:grpSpPr>
        <p:sp>
          <p:nvSpPr>
            <p:cNvPr id="5" name="Google Shape;369;p19"/>
            <p:cNvSpPr/>
            <p:nvPr/>
          </p:nvSpPr>
          <p:spPr>
            <a:xfrm>
              <a:off x="6130725" y="1258850"/>
              <a:ext cx="2311800" cy="1293900"/>
            </a:xfrm>
            <a:prstGeom prst="roundRect">
              <a:avLst>
                <a:gd name="adj" fmla="val 1334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6;p19"/>
            <p:cNvSpPr txBox="1"/>
            <p:nvPr/>
          </p:nvSpPr>
          <p:spPr>
            <a:xfrm>
              <a:off x="6315825" y="1623630"/>
              <a:ext cx="1941600" cy="61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US" sz="1800" dirty="0">
                  <a:solidFill>
                    <a:schemeClr val="dk1"/>
                  </a:solidFill>
                  <a:latin typeface="Roboto" panose="02000000000000000000"/>
                  <a:ea typeface="Roboto" panose="02000000000000000000"/>
                  <a:cs typeface="Roboto" panose="02000000000000000000"/>
                  <a:sym typeface="Roboto" panose="02000000000000000000"/>
                </a:rPr>
                <a:t>Use new model </a:t>
              </a:r>
              <a:br>
                <a:rPr lang="en-US" altLang="en-US" sz="1800" dirty="0">
                  <a:solidFill>
                    <a:schemeClr val="dk1"/>
                  </a:solidFill>
                  <a:latin typeface="Roboto" panose="02000000000000000000"/>
                  <a:ea typeface="Roboto" panose="02000000000000000000"/>
                  <a:cs typeface="Roboto" panose="02000000000000000000"/>
                  <a:sym typeface="Roboto" panose="02000000000000000000"/>
                </a:rPr>
              </a:br>
              <a:r>
                <a:rPr lang="en-US" altLang="en-US" sz="1800" dirty="0">
                  <a:solidFill>
                    <a:schemeClr val="dk1"/>
                  </a:solidFill>
                  <a:latin typeface="Roboto" panose="02000000000000000000"/>
                  <a:ea typeface="Roboto" panose="02000000000000000000"/>
                  <a:cs typeface="Roboto" panose="02000000000000000000"/>
                  <a:sym typeface="Roboto" panose="02000000000000000000"/>
                </a:rPr>
                <a:t>Deep learning (BERT)</a:t>
              </a:r>
            </a:p>
          </p:txBody>
        </p:sp>
        <p:sp>
          <p:nvSpPr>
            <p:cNvPr id="7" name="Google Shape;377;p19"/>
            <p:cNvSpPr/>
            <p:nvPr/>
          </p:nvSpPr>
          <p:spPr>
            <a:xfrm>
              <a:off x="7090024" y="1050143"/>
              <a:ext cx="393206" cy="393194"/>
            </a:xfrm>
            <a:custGeom>
              <a:avLst/>
              <a:gdLst/>
              <a:ahLst/>
              <a:cxnLst/>
              <a:rect l="l" t="t" r="r" b="b"/>
              <a:pathLst>
                <a:path w="4647" h="4647" extrusionOk="0">
                  <a:moveTo>
                    <a:pt x="2323" y="0"/>
                  </a:moveTo>
                  <a:cubicBezTo>
                    <a:pt x="1053" y="0"/>
                    <a:pt x="0" y="1053"/>
                    <a:pt x="0" y="2323"/>
                  </a:cubicBezTo>
                  <a:cubicBezTo>
                    <a:pt x="0" y="3620"/>
                    <a:pt x="1053" y="4646"/>
                    <a:pt x="2323" y="4646"/>
                  </a:cubicBezTo>
                  <a:cubicBezTo>
                    <a:pt x="3592" y="4646"/>
                    <a:pt x="4646" y="3620"/>
                    <a:pt x="4646" y="2323"/>
                  </a:cubicBezTo>
                  <a:cubicBezTo>
                    <a:pt x="4646" y="1053"/>
                    <a:pt x="3592" y="0"/>
                    <a:pt x="2323" y="0"/>
                  </a:cubicBezTo>
                  <a:close/>
                </a:path>
              </a:pathLst>
            </a:cu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8;p19"/>
            <p:cNvSpPr txBox="1"/>
            <p:nvPr/>
          </p:nvSpPr>
          <p:spPr>
            <a:xfrm>
              <a:off x="7073325" y="2368275"/>
              <a:ext cx="426600" cy="3873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dk1"/>
                  </a:solidFill>
                  <a:latin typeface="Roboto" panose="02000000000000000000"/>
                  <a:ea typeface="Roboto" panose="02000000000000000000"/>
                  <a:cs typeface="Roboto" panose="02000000000000000000"/>
                  <a:sym typeface="Roboto" panose="02000000000000000000"/>
                </a:rPr>
                <a:t>0</a:t>
              </a:r>
              <a:r>
                <a:rPr lang="ar-EG" b="1" dirty="0">
                  <a:solidFill>
                    <a:schemeClr val="dk1"/>
                  </a:solidFill>
                  <a:latin typeface="Roboto" panose="02000000000000000000"/>
                  <a:ea typeface="Roboto" panose="02000000000000000000"/>
                  <a:cs typeface="Roboto" panose="02000000000000000000"/>
                  <a:sym typeface="Roboto" panose="02000000000000000000"/>
                </a:rPr>
                <a:t>4</a:t>
              </a:r>
              <a:endParaRPr b="1" dirty="0">
                <a:latin typeface="Roboto" panose="02000000000000000000"/>
                <a:ea typeface="Roboto" panose="02000000000000000000"/>
                <a:cs typeface="Roboto" panose="02000000000000000000"/>
                <a:sym typeface="Roboto" panose="02000000000000000000"/>
              </a:endParaRPr>
            </a:p>
          </p:txBody>
        </p:sp>
      </p:grpSp>
      <p:cxnSp>
        <p:nvCxnSpPr>
          <p:cNvPr id="9" name="Google Shape;362;p19"/>
          <p:cNvCxnSpPr>
            <a:endCxn id="378" idx="2"/>
          </p:cNvCxnSpPr>
          <p:nvPr/>
        </p:nvCxnSpPr>
        <p:spPr>
          <a:xfrm flipV="1">
            <a:off x="7292673" y="3346337"/>
            <a:ext cx="0" cy="333255"/>
          </a:xfrm>
          <a:prstGeom prst="straightConnector1">
            <a:avLst/>
          </a:prstGeom>
          <a:noFill/>
          <a:ln w="19050" cap="flat" cmpd="sng">
            <a:solidFill>
              <a:schemeClr val="lt2"/>
            </a:solidFill>
            <a:prstDash val="dash"/>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Model Evaluation</a:t>
            </a:r>
          </a:p>
        </p:txBody>
      </p:sp>
      <p:sp>
        <p:nvSpPr>
          <p:cNvPr id="470" name="Google Shape;470;p44"/>
          <p:cNvSpPr txBox="1"/>
          <p:nvPr/>
        </p:nvSpPr>
        <p:spPr>
          <a:xfrm>
            <a:off x="5765165" y="2000885"/>
            <a:ext cx="2658745" cy="1118235"/>
          </a:xfrm>
          <a:prstGeom prst="rect">
            <a:avLst/>
          </a:prstGeom>
          <a:noFill/>
          <a:ln>
            <a:noFill/>
          </a:ln>
        </p:spPr>
        <p:txBody>
          <a:bodyPr spcFirstLastPara="1" wrap="square" lIns="91425" tIns="91425" rIns="91425" bIns="91425" anchor="ctr" anchorCtr="0">
            <a:noAutofit/>
          </a:bodyPr>
          <a:lstStyle/>
          <a:p>
            <a:pPr marL="171450" lvl="0" indent="-171450" rtl="0">
              <a:spcBef>
                <a:spcPts val="0"/>
              </a:spcBef>
              <a:spcAft>
                <a:spcPts val="0"/>
              </a:spcAft>
              <a:buFont typeface="Arial" panose="020B0604020202020204" pitchFamily="34" charset="0"/>
              <a:buChar char="•"/>
            </a:pPr>
            <a:r>
              <a:rPr lang="en-US" sz="1200" dirty="0">
                <a:solidFill>
                  <a:schemeClr val="dk1"/>
                </a:solidFill>
                <a:latin typeface="Raleway Medium"/>
                <a:ea typeface="Raleway Medium"/>
                <a:cs typeface="Raleway Medium"/>
                <a:sym typeface="Raleway Medium"/>
              </a:rPr>
              <a:t>Logistic Regression: 96.77% </a:t>
            </a:r>
            <a:endParaRPr lang="ar-EG" sz="1200" dirty="0">
              <a:solidFill>
                <a:schemeClr val="dk1"/>
              </a:solidFill>
              <a:latin typeface="Raleway Medium"/>
              <a:ea typeface="Raleway Medium"/>
              <a:cs typeface="Raleway Medium"/>
              <a:sym typeface="Raleway Medium"/>
            </a:endParaRPr>
          </a:p>
          <a:p>
            <a:pPr marL="171450" lvl="0" indent="-171450" rtl="0">
              <a:spcBef>
                <a:spcPts val="0"/>
              </a:spcBef>
              <a:spcAft>
                <a:spcPts val="0"/>
              </a:spcAft>
              <a:buFont typeface="Arial" panose="020B0604020202020204" pitchFamily="34" charset="0"/>
              <a:buChar char="•"/>
            </a:pPr>
            <a:r>
              <a:rPr lang="en-US" sz="1200" dirty="0">
                <a:solidFill>
                  <a:schemeClr val="dk1"/>
                </a:solidFill>
                <a:latin typeface="Raleway Medium"/>
                <a:ea typeface="Raleway Medium"/>
                <a:cs typeface="Raleway Medium"/>
                <a:sym typeface="Raleway Medium"/>
              </a:rPr>
              <a:t>SVM: 98.84% </a:t>
            </a:r>
            <a:r>
              <a:rPr lang="ar-EG" sz="1200" dirty="0">
                <a:solidFill>
                  <a:schemeClr val="dk1"/>
                </a:solidFill>
                <a:latin typeface="Raleway Medium"/>
                <a:ea typeface="Raleway Medium"/>
                <a:cs typeface="Raleway Medium"/>
                <a:sym typeface="Raleway Medium"/>
              </a:rPr>
              <a:t>	</a:t>
            </a:r>
          </a:p>
          <a:p>
            <a:pPr marL="171450" lvl="0" indent="-171450" rtl="0">
              <a:spcBef>
                <a:spcPts val="0"/>
              </a:spcBef>
              <a:spcAft>
                <a:spcPts val="0"/>
              </a:spcAft>
              <a:buFont typeface="Arial" panose="020B0604020202020204" pitchFamily="34" charset="0"/>
              <a:buChar char="•"/>
            </a:pPr>
            <a:r>
              <a:rPr lang="en-US" sz="1200" dirty="0">
                <a:solidFill>
                  <a:schemeClr val="dk1"/>
                </a:solidFill>
                <a:latin typeface="Raleway Medium"/>
                <a:ea typeface="Raleway Medium"/>
                <a:cs typeface="Raleway Medium"/>
                <a:sym typeface="Raleway Medium"/>
              </a:rPr>
              <a:t>XGBoost: 83.87%</a:t>
            </a:r>
            <a:r>
              <a:rPr lang="ar-EG" sz="1200" dirty="0">
                <a:solidFill>
                  <a:schemeClr val="dk1"/>
                </a:solidFill>
                <a:latin typeface="Raleway Medium"/>
                <a:ea typeface="Raleway Medium"/>
                <a:cs typeface="Raleway Medium"/>
                <a:sym typeface="Raleway Medium"/>
              </a:rPr>
              <a:t>          </a:t>
            </a:r>
          </a:p>
          <a:p>
            <a:pPr marL="171450" lvl="0" indent="-171450" rtl="0">
              <a:spcBef>
                <a:spcPts val="0"/>
              </a:spcBef>
              <a:spcAft>
                <a:spcPts val="0"/>
              </a:spcAft>
              <a:buFont typeface="Arial" panose="020B0604020202020204" pitchFamily="34" charset="0"/>
              <a:buChar char="•"/>
            </a:pPr>
            <a:r>
              <a:rPr lang="en-US" sz="1200" dirty="0">
                <a:solidFill>
                  <a:schemeClr val="dk1"/>
                </a:solidFill>
                <a:latin typeface="Raleway Medium"/>
                <a:ea typeface="Raleway Medium"/>
                <a:cs typeface="Raleway Medium"/>
                <a:sym typeface="Raleway Medium"/>
              </a:rPr>
              <a:t>Voting Classifier: 97.85%</a:t>
            </a:r>
          </a:p>
          <a:p>
            <a:pPr marL="171450" lvl="0" indent="-171450" rtl="0">
              <a:spcBef>
                <a:spcPts val="0"/>
              </a:spcBef>
              <a:spcAft>
                <a:spcPts val="0"/>
              </a:spcAft>
              <a:buFont typeface="Arial" panose="020B0604020202020204" pitchFamily="34" charset="0"/>
              <a:buChar char="•"/>
            </a:pPr>
            <a:r>
              <a:rPr lang="en-US" altLang="en-US" sz="1200" dirty="0">
                <a:solidFill>
                  <a:schemeClr val="dk1"/>
                </a:solidFill>
                <a:latin typeface="Raleway Medium"/>
                <a:ea typeface="Raleway Medium"/>
                <a:cs typeface="Raleway Medium"/>
                <a:sym typeface="Raleway Medium"/>
              </a:rPr>
              <a:t>Naive Bayes: 90.15%</a:t>
            </a:r>
          </a:p>
          <a:p>
            <a:pPr marL="171450" lvl="0" indent="-171450" rtl="0">
              <a:spcBef>
                <a:spcPts val="0"/>
              </a:spcBef>
              <a:spcAft>
                <a:spcPts val="0"/>
              </a:spcAft>
              <a:buFont typeface="Arial" panose="020B0604020202020204" pitchFamily="34" charset="0"/>
              <a:buChar char="•"/>
            </a:pPr>
            <a:r>
              <a:rPr lang="en-US" altLang="en-US" sz="1200" dirty="0">
                <a:solidFill>
                  <a:schemeClr val="dk1"/>
                </a:solidFill>
                <a:latin typeface="Raleway Medium"/>
                <a:ea typeface="Raleway Medium"/>
                <a:cs typeface="Raleway Medium"/>
                <a:sym typeface="Raleway Medium"/>
              </a:rPr>
              <a:t>Random Forest: 95.21%</a:t>
            </a:r>
          </a:p>
        </p:txBody>
      </p:sp>
      <p:sp>
        <p:nvSpPr>
          <p:cNvPr id="473" name="Google Shape;473;p44"/>
          <p:cNvSpPr/>
          <p:nvPr/>
        </p:nvSpPr>
        <p:spPr>
          <a:xfrm rot="10800000" flipH="1">
            <a:off x="568500" y="4303050"/>
            <a:ext cx="5685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panose="020B0606030504020204"/>
              <a:ea typeface="Open Sans" panose="020B0606030504020204"/>
              <a:cs typeface="Open Sans" panose="020B0606030504020204"/>
              <a:sym typeface="Open Sans" panose="020B0606030504020204"/>
            </a:endParaRPr>
          </a:p>
        </p:txBody>
      </p:sp>
      <p:sp>
        <p:nvSpPr>
          <p:cNvPr id="2" name="Google Shape;469;p44"/>
          <p:cNvSpPr txBox="1"/>
          <p:nvPr/>
        </p:nvSpPr>
        <p:spPr>
          <a:xfrm>
            <a:off x="5765165" y="1406291"/>
            <a:ext cx="2077859"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9pPr>
          </a:lstStyle>
          <a:p>
            <a:r>
              <a:rPr lang="en-US" altLang="en-US" sz="1400" dirty="0"/>
              <a:t>Machine learning model</a:t>
            </a:r>
            <a:r>
              <a:rPr lang="ar-EG" altLang="en-US" sz="1400" dirty="0"/>
              <a:t>  </a:t>
            </a:r>
            <a:r>
              <a:rPr lang="en-US" sz="1400" dirty="0"/>
              <a:t>accuracies:</a:t>
            </a:r>
          </a:p>
        </p:txBody>
      </p:sp>
      <p:pic>
        <p:nvPicPr>
          <p:cNvPr id="6" name="Picture 5"/>
          <p:cNvPicPr/>
          <p:nvPr/>
        </p:nvPicPr>
        <p:blipFill>
          <a:blip r:embed="rId3"/>
          <a:stretch>
            <a:fillRect/>
          </a:stretch>
        </p:blipFill>
        <p:spPr>
          <a:xfrm>
            <a:off x="183329" y="1500376"/>
            <a:ext cx="5102349" cy="2802674"/>
          </a:xfrm>
          <a:prstGeom prst="rect">
            <a:avLst/>
          </a:prstGeom>
        </p:spPr>
      </p:pic>
      <p:sp>
        <p:nvSpPr>
          <p:cNvPr id="8" name="Text Box 7"/>
          <p:cNvSpPr txBox="1"/>
          <p:nvPr/>
        </p:nvSpPr>
        <p:spPr>
          <a:xfrm>
            <a:off x="5765165" y="3329305"/>
            <a:ext cx="3048000" cy="737235"/>
          </a:xfrm>
          <a:prstGeom prst="rect">
            <a:avLst/>
          </a:prstGeom>
          <a:noFill/>
        </p:spPr>
        <p:txBody>
          <a:bodyPr wrap="square" rtlCol="0">
            <a:spAutoFit/>
          </a:bodyPr>
          <a:lstStyle/>
          <a:p>
            <a:pPr algn="l">
              <a:buSzPts val="3000"/>
              <a:buFont typeface="Raleway ExtraBold"/>
            </a:pPr>
            <a:r>
              <a:rPr lang="en-US" altLang="en-US" b="1" dirty="0">
                <a:solidFill>
                  <a:schemeClr val="dk1"/>
                </a:solidFill>
                <a:latin typeface="+mj-lt"/>
                <a:ea typeface="Raleway ExtraBold"/>
                <a:cs typeface="Raleway ExtraBold"/>
                <a:sym typeface="+mn-ea"/>
              </a:rPr>
              <a:t>Deep learning </a:t>
            </a:r>
          </a:p>
          <a:p>
            <a:pPr algn="l">
              <a:buSzPts val="3000"/>
              <a:buFont typeface="Raleway ExtraBold"/>
            </a:pPr>
            <a:r>
              <a:rPr lang="en-US" altLang="en-US" b="1" dirty="0">
                <a:solidFill>
                  <a:schemeClr val="dk1"/>
                </a:solidFill>
                <a:latin typeface="+mj-lt"/>
                <a:ea typeface="Raleway ExtraBold"/>
                <a:cs typeface="Raleway ExtraBold"/>
                <a:sym typeface="+mn-ea"/>
              </a:rPr>
              <a:t>model  accuracies:</a:t>
            </a:r>
            <a:endParaRPr lang="en-US" b="1" dirty="0">
              <a:latin typeface="+mj-lt"/>
              <a:cs typeface="Britannic Bold" panose="020B0903060703020204" charset="0"/>
            </a:endParaRPr>
          </a:p>
          <a:p>
            <a:r>
              <a:rPr lang="en-US" dirty="0">
                <a:latin typeface="Britannic Bold" panose="020B0903060703020204" charset="0"/>
                <a:cs typeface="Britannic Bold" panose="020B0903060703020204" charset="0"/>
              </a:rPr>
              <a:t>.  </a:t>
            </a:r>
            <a:r>
              <a:rPr lang="en-US" altLang="en-US" sz="1200" dirty="0">
                <a:solidFill>
                  <a:schemeClr val="dk1"/>
                </a:solidFill>
                <a:latin typeface="Raleway Medium"/>
                <a:ea typeface="Raleway Medium"/>
                <a:cs typeface="Raleway Medium"/>
              </a:rPr>
              <a:t>BERT: 99.12%</a:t>
            </a:r>
            <a:endParaRPr lang="en-US" altLang="ar-EG" sz="1200" dirty="0">
              <a:solidFill>
                <a:schemeClr val="dk1"/>
              </a:solidFill>
              <a:latin typeface="Raleway Medium"/>
              <a:ea typeface="Raleway Medium"/>
              <a:cs typeface="Raleway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4247124E-1A83-D639-7DD2-BBB974CEF38F}"/>
            </a:ext>
          </a:extLst>
        </p:cNvPr>
        <p:cNvGrpSpPr/>
        <p:nvPr/>
      </p:nvGrpSpPr>
      <p:grpSpPr>
        <a:xfrm>
          <a:off x="0" y="0"/>
          <a:ext cx="0" cy="0"/>
          <a:chOff x="0" y="0"/>
          <a:chExt cx="0" cy="0"/>
        </a:xfrm>
      </p:grpSpPr>
      <p:sp>
        <p:nvSpPr>
          <p:cNvPr id="452" name="Google Shape;452;p43">
            <a:extLst>
              <a:ext uri="{FF2B5EF4-FFF2-40B4-BE49-F238E27FC236}">
                <a16:creationId xmlns:a16="http://schemas.microsoft.com/office/drawing/2014/main" id="{95EF6E8B-E135-AE6D-4ABF-50C9C6E16529}"/>
              </a:ext>
            </a:extLst>
          </p:cNvPr>
          <p:cNvSpPr txBox="1">
            <a:spLocks noGrp="1"/>
          </p:cNvSpPr>
          <p:nvPr>
            <p:ph type="subTitle" idx="1"/>
          </p:nvPr>
        </p:nvSpPr>
        <p:spPr>
          <a:xfrm>
            <a:off x="2817525" y="3212000"/>
            <a:ext cx="3509100" cy="4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For Image</a:t>
            </a:r>
            <a:endParaRPr b="1"/>
          </a:p>
        </p:txBody>
      </p:sp>
      <p:sp>
        <p:nvSpPr>
          <p:cNvPr id="453" name="Google Shape;453;p43">
            <a:extLst>
              <a:ext uri="{FF2B5EF4-FFF2-40B4-BE49-F238E27FC236}">
                <a16:creationId xmlns:a16="http://schemas.microsoft.com/office/drawing/2014/main" id="{929C4E65-DFC8-D312-C654-A3B1A78C7E2E}"/>
              </a:ext>
            </a:extLst>
          </p:cNvPr>
          <p:cNvSpPr/>
          <p:nvPr/>
        </p:nvSpPr>
        <p:spPr>
          <a:xfrm>
            <a:off x="3847000" y="1514188"/>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54" name="Google Shape;454;p43">
            <a:extLst>
              <a:ext uri="{FF2B5EF4-FFF2-40B4-BE49-F238E27FC236}">
                <a16:creationId xmlns:a16="http://schemas.microsoft.com/office/drawing/2014/main" id="{AD3F6D8C-1E7D-322A-AE3B-CD9F5F1208BF}"/>
              </a:ext>
            </a:extLst>
          </p:cNvPr>
          <p:cNvGrpSpPr/>
          <p:nvPr/>
        </p:nvGrpSpPr>
        <p:grpSpPr>
          <a:xfrm>
            <a:off x="0" y="0"/>
            <a:ext cx="1199700" cy="2654850"/>
            <a:chOff x="0" y="0"/>
            <a:chExt cx="1199700" cy="2654850"/>
          </a:xfrm>
        </p:grpSpPr>
        <p:sp>
          <p:nvSpPr>
            <p:cNvPr id="455" name="Google Shape;455;p43">
              <a:extLst>
                <a:ext uri="{FF2B5EF4-FFF2-40B4-BE49-F238E27FC236}">
                  <a16:creationId xmlns:a16="http://schemas.microsoft.com/office/drawing/2014/main" id="{14A60791-72E0-FA62-2AB5-55CDE4F4BD9C}"/>
                </a:ext>
              </a:extLst>
            </p:cNvPr>
            <p:cNvSpPr/>
            <p:nvPr/>
          </p:nvSpPr>
          <p:spPr>
            <a:xfrm>
              <a:off x="0" y="857100"/>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6" name="Google Shape;456;p43">
              <a:extLst>
                <a:ext uri="{FF2B5EF4-FFF2-40B4-BE49-F238E27FC236}">
                  <a16:creationId xmlns:a16="http://schemas.microsoft.com/office/drawing/2014/main" id="{202DEEBA-182B-A3D0-03D7-80BF5463C61E}"/>
                </a:ext>
              </a:extLst>
            </p:cNvPr>
            <p:cNvSpPr/>
            <p:nvPr/>
          </p:nvSpPr>
          <p:spPr>
            <a:xfrm>
              <a:off x="0" y="0"/>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7" name="Google Shape;457;p43">
              <a:extLst>
                <a:ext uri="{FF2B5EF4-FFF2-40B4-BE49-F238E27FC236}">
                  <a16:creationId xmlns:a16="http://schemas.microsoft.com/office/drawing/2014/main" id="{B1AFB484-3748-DBDF-E8F7-432A13F06325}"/>
                </a:ext>
              </a:extLst>
            </p:cNvPr>
            <p:cNvSpPr/>
            <p:nvPr/>
          </p:nvSpPr>
          <p:spPr>
            <a:xfrm>
              <a:off x="0" y="17142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8" name="Google Shape;458;p43">
              <a:extLst>
                <a:ext uri="{FF2B5EF4-FFF2-40B4-BE49-F238E27FC236}">
                  <a16:creationId xmlns:a16="http://schemas.microsoft.com/office/drawing/2014/main" id="{FD179F50-222C-D1CB-93FB-B04E50A0EE7A}"/>
                </a:ext>
              </a:extLst>
            </p:cNvPr>
            <p:cNvSpPr/>
            <p:nvPr/>
          </p:nvSpPr>
          <p:spPr>
            <a:xfrm>
              <a:off x="0" y="2494350"/>
              <a:ext cx="1199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459" name="Google Shape;459;p43">
            <a:extLst>
              <a:ext uri="{FF2B5EF4-FFF2-40B4-BE49-F238E27FC236}">
                <a16:creationId xmlns:a16="http://schemas.microsoft.com/office/drawing/2014/main" id="{C5865C39-D8F9-7182-8E0F-16D5E1CFB875}"/>
              </a:ext>
            </a:extLst>
          </p:cNvPr>
          <p:cNvGrpSpPr/>
          <p:nvPr/>
        </p:nvGrpSpPr>
        <p:grpSpPr>
          <a:xfrm>
            <a:off x="7944300" y="2494350"/>
            <a:ext cx="1199700" cy="2654875"/>
            <a:chOff x="7944300" y="2494350"/>
            <a:chExt cx="1199700" cy="2654875"/>
          </a:xfrm>
        </p:grpSpPr>
        <p:sp>
          <p:nvSpPr>
            <p:cNvPr id="460" name="Google Shape;460;p43">
              <a:extLst>
                <a:ext uri="{FF2B5EF4-FFF2-40B4-BE49-F238E27FC236}">
                  <a16:creationId xmlns:a16="http://schemas.microsoft.com/office/drawing/2014/main" id="{DF57A43E-CD17-E033-AB82-B3F2D722E8E4}"/>
                </a:ext>
              </a:extLst>
            </p:cNvPr>
            <p:cNvSpPr/>
            <p:nvPr/>
          </p:nvSpPr>
          <p:spPr>
            <a:xfrm>
              <a:off x="7944300" y="3434891"/>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1" name="Google Shape;461;p43">
              <a:extLst>
                <a:ext uri="{FF2B5EF4-FFF2-40B4-BE49-F238E27FC236}">
                  <a16:creationId xmlns:a16="http://schemas.microsoft.com/office/drawing/2014/main" id="{4401224F-B663-AB28-D103-6E3F0A2FBD6D}"/>
                </a:ext>
              </a:extLst>
            </p:cNvPr>
            <p:cNvSpPr/>
            <p:nvPr/>
          </p:nvSpPr>
          <p:spPr>
            <a:xfrm>
              <a:off x="7944300" y="25778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2" name="Google Shape;462;p43">
              <a:extLst>
                <a:ext uri="{FF2B5EF4-FFF2-40B4-BE49-F238E27FC236}">
                  <a16:creationId xmlns:a16="http://schemas.microsoft.com/office/drawing/2014/main" id="{EEB439A6-E5E0-9882-34A2-D300F6D27BF6}"/>
                </a:ext>
              </a:extLst>
            </p:cNvPr>
            <p:cNvSpPr/>
            <p:nvPr/>
          </p:nvSpPr>
          <p:spPr>
            <a:xfrm>
              <a:off x="7944300" y="4292125"/>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3" name="Google Shape;463;p43">
              <a:extLst>
                <a:ext uri="{FF2B5EF4-FFF2-40B4-BE49-F238E27FC236}">
                  <a16:creationId xmlns:a16="http://schemas.microsoft.com/office/drawing/2014/main" id="{71808E2F-1803-E515-891D-387817DB51C8}"/>
                </a:ext>
              </a:extLst>
            </p:cNvPr>
            <p:cNvSpPr/>
            <p:nvPr/>
          </p:nvSpPr>
          <p:spPr>
            <a:xfrm>
              <a:off x="7944300" y="2494350"/>
              <a:ext cx="1199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5" name="Google Shape;451;p43">
            <a:extLst>
              <a:ext uri="{FF2B5EF4-FFF2-40B4-BE49-F238E27FC236}">
                <a16:creationId xmlns:a16="http://schemas.microsoft.com/office/drawing/2014/main" id="{E37EA83F-FC58-BC26-B924-4520F0A9A1B0}"/>
              </a:ext>
            </a:extLst>
          </p:cNvPr>
          <p:cNvSpPr txBox="1">
            <a:spLocks noGrp="1"/>
          </p:cNvSpPr>
          <p:nvPr>
            <p:ph type="title"/>
          </p:nvPr>
        </p:nvSpPr>
        <p:spPr>
          <a:xfrm>
            <a:off x="1308800" y="2062650"/>
            <a:ext cx="6526400" cy="101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Implementation</a:t>
            </a:r>
            <a:endParaRPr/>
          </a:p>
        </p:txBody>
      </p:sp>
    </p:spTree>
    <p:extLst>
      <p:ext uri="{BB962C8B-B14F-4D97-AF65-F5344CB8AC3E}">
        <p14:creationId xmlns:p14="http://schemas.microsoft.com/office/powerpoint/2010/main" val="3491946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3">
          <a:extLst>
            <a:ext uri="{FF2B5EF4-FFF2-40B4-BE49-F238E27FC236}">
              <a16:creationId xmlns:a16="http://schemas.microsoft.com/office/drawing/2014/main" id="{722B2C6C-0BEB-E961-8390-4503F26BE9D5}"/>
            </a:ext>
          </a:extLst>
        </p:cNvPr>
        <p:cNvGrpSpPr/>
        <p:nvPr/>
      </p:nvGrpSpPr>
      <p:grpSpPr>
        <a:xfrm>
          <a:off x="0" y="0"/>
          <a:ext cx="0" cy="0"/>
          <a:chOff x="0" y="0"/>
          <a:chExt cx="0" cy="0"/>
        </a:xfrm>
      </p:grpSpPr>
      <p:sp>
        <p:nvSpPr>
          <p:cNvPr id="335" name="Google Shape;335;p38">
            <a:extLst>
              <a:ext uri="{FF2B5EF4-FFF2-40B4-BE49-F238E27FC236}">
                <a16:creationId xmlns:a16="http://schemas.microsoft.com/office/drawing/2014/main" id="{F68FB884-8ADF-5589-A7C7-EFC354A8986C}"/>
              </a:ext>
            </a:extLst>
          </p:cNvPr>
          <p:cNvSpPr txBox="1">
            <a:spLocks noGrp="1"/>
          </p:cNvSpPr>
          <p:nvPr>
            <p:ph type="title"/>
          </p:nvPr>
        </p:nvSpPr>
        <p:spPr>
          <a:xfrm>
            <a:off x="462832" y="1258211"/>
            <a:ext cx="4195804" cy="3384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0E1D35"/>
                </a:solidFill>
              </a:rPr>
              <a:t>Data Description</a:t>
            </a:r>
          </a:p>
        </p:txBody>
      </p:sp>
      <p:sp>
        <p:nvSpPr>
          <p:cNvPr id="337" name="Google Shape;337;p38">
            <a:extLst>
              <a:ext uri="{FF2B5EF4-FFF2-40B4-BE49-F238E27FC236}">
                <a16:creationId xmlns:a16="http://schemas.microsoft.com/office/drawing/2014/main" id="{2AD7A790-5953-2580-1FDC-9CCD7256B566}"/>
              </a:ext>
            </a:extLst>
          </p:cNvPr>
          <p:cNvSpPr txBox="1">
            <a:spLocks noGrp="1"/>
          </p:cNvSpPr>
          <p:nvPr>
            <p:ph type="subTitle" idx="2"/>
          </p:nvPr>
        </p:nvSpPr>
        <p:spPr>
          <a:xfrm>
            <a:off x="408879" y="1617131"/>
            <a:ext cx="5382321" cy="2070206"/>
          </a:xfrm>
          <a:prstGeom prst="rect">
            <a:avLst/>
          </a:prstGeom>
        </p:spPr>
        <p:txBody>
          <a:bodyPr spcFirstLastPara="1" wrap="square" lIns="91425" tIns="91425" rIns="91425" bIns="91425" anchor="t" anchorCtr="0">
            <a:noAutofit/>
          </a:bodyPr>
          <a:lstStyle/>
          <a:p>
            <a:pPr marL="0" lvl="0" indent="0">
              <a:lnSpc>
                <a:spcPct val="150000"/>
              </a:lnSpc>
            </a:pPr>
            <a:r>
              <a:rPr lang="en-US" sz="1400" dirty="0"/>
              <a:t>The dataset used is called DermNet and it has a total of 3600 images divided to 3000 training and 600 testing, the type of images are JPG, JPEG and PNG and the size of data is approximately 2.8 GBs and split into 7 different catagories which are Acne, Scabies, Impetigo, Tinea, Dermatitis, Eczema and Psoriasis. The resolution of this data is around 1024x1024.</a:t>
            </a:r>
          </a:p>
          <a:p>
            <a:pPr marL="0" lvl="0" indent="0">
              <a:lnSpc>
                <a:spcPct val="150000"/>
              </a:lnSpc>
            </a:pPr>
            <a:endParaRPr lang="en-US" sz="1400" dirty="0">
              <a:solidFill>
                <a:srgbClr val="0E1D35"/>
              </a:solidFill>
              <a:latin typeface="Poppins" panose="00000500000000000000" pitchFamily="2" charset="0"/>
              <a:cs typeface="Poppins" panose="00000500000000000000" pitchFamily="2" charset="0"/>
            </a:endParaRPr>
          </a:p>
        </p:txBody>
      </p:sp>
      <p:sp>
        <p:nvSpPr>
          <p:cNvPr id="9" name="Google Shape;952;p55">
            <a:extLst>
              <a:ext uri="{FF2B5EF4-FFF2-40B4-BE49-F238E27FC236}">
                <a16:creationId xmlns:a16="http://schemas.microsoft.com/office/drawing/2014/main" id="{162BF514-45DA-0F8E-3597-5C9AFAD9C671}"/>
              </a:ext>
            </a:extLst>
          </p:cNvPr>
          <p:cNvSpPr/>
          <p:nvPr/>
        </p:nvSpPr>
        <p:spPr>
          <a:xfrm rot="10800000" flipH="1">
            <a:off x="8429100" y="0"/>
            <a:ext cx="714900" cy="816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396;p40">
            <a:extLst>
              <a:ext uri="{FF2B5EF4-FFF2-40B4-BE49-F238E27FC236}">
                <a16:creationId xmlns:a16="http://schemas.microsoft.com/office/drawing/2014/main" id="{54DCFA21-6C9C-D6AD-82A1-70CABF7C54A4}"/>
              </a:ext>
            </a:extLst>
          </p:cNvPr>
          <p:cNvSpPr txBox="1">
            <a:spLocks/>
          </p:cNvSpPr>
          <p:nvPr/>
        </p:nvSpPr>
        <p:spPr>
          <a:xfrm>
            <a:off x="462832" y="531191"/>
            <a:ext cx="7704000" cy="5714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9pPr>
          </a:lstStyle>
          <a:p>
            <a:r>
              <a:rPr lang="en-US" sz="2500"/>
              <a:t>Dataset Selection</a:t>
            </a:r>
          </a:p>
        </p:txBody>
      </p:sp>
      <p:sp>
        <p:nvSpPr>
          <p:cNvPr id="17" name="Google Shape;492;p46">
            <a:extLst>
              <a:ext uri="{FF2B5EF4-FFF2-40B4-BE49-F238E27FC236}">
                <a16:creationId xmlns:a16="http://schemas.microsoft.com/office/drawing/2014/main" id="{B71CD08E-64C9-135C-7409-36D8AEC91A35}"/>
              </a:ext>
            </a:extLst>
          </p:cNvPr>
          <p:cNvSpPr/>
          <p:nvPr/>
        </p:nvSpPr>
        <p:spPr>
          <a:xfrm>
            <a:off x="498116" y="1079751"/>
            <a:ext cx="1449900" cy="45719"/>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2" name="Picture 1"/>
          <p:cNvPicPr>
            <a:picLocks noChangeAspect="1"/>
          </p:cNvPicPr>
          <p:nvPr/>
        </p:nvPicPr>
        <p:blipFill>
          <a:blip r:embed="rId3"/>
          <a:stretch>
            <a:fillRect/>
          </a:stretch>
        </p:blipFill>
        <p:spPr>
          <a:xfrm>
            <a:off x="6342289" y="1258211"/>
            <a:ext cx="1924050" cy="806686"/>
          </a:xfrm>
          <a:prstGeom prst="rect">
            <a:avLst/>
          </a:prstGeom>
        </p:spPr>
      </p:pic>
      <p:sp>
        <p:nvSpPr>
          <p:cNvPr id="3" name="TextBox 2"/>
          <p:cNvSpPr txBox="1"/>
          <p:nvPr/>
        </p:nvSpPr>
        <p:spPr>
          <a:xfrm>
            <a:off x="6999978" y="925862"/>
            <a:ext cx="593432" cy="307777"/>
          </a:xfrm>
          <a:prstGeom prst="rect">
            <a:avLst/>
          </a:prstGeom>
          <a:solidFill>
            <a:schemeClr val="bg1">
              <a:lumMod val="75000"/>
            </a:schemeClr>
          </a:solidFill>
        </p:spPr>
        <p:txBody>
          <a:bodyPr wrap="none" rtlCol="0">
            <a:spAutoFit/>
          </a:bodyPr>
          <a:lstStyle/>
          <a:p>
            <a:r>
              <a:rPr lang="en-US"/>
              <a:t>Acne</a:t>
            </a:r>
          </a:p>
        </p:txBody>
      </p:sp>
      <p:pic>
        <p:nvPicPr>
          <p:cNvPr id="5" name="Picture 4"/>
          <p:cNvPicPr>
            <a:picLocks noChangeAspect="1"/>
          </p:cNvPicPr>
          <p:nvPr/>
        </p:nvPicPr>
        <p:blipFill>
          <a:blip r:embed="rId4"/>
          <a:stretch>
            <a:fillRect/>
          </a:stretch>
        </p:blipFill>
        <p:spPr>
          <a:xfrm>
            <a:off x="6342287" y="2463049"/>
            <a:ext cx="1914525" cy="647700"/>
          </a:xfrm>
          <a:prstGeom prst="rect">
            <a:avLst/>
          </a:prstGeom>
        </p:spPr>
      </p:pic>
      <p:sp>
        <p:nvSpPr>
          <p:cNvPr id="7" name="TextBox 6"/>
          <p:cNvSpPr txBox="1"/>
          <p:nvPr/>
        </p:nvSpPr>
        <p:spPr>
          <a:xfrm>
            <a:off x="6880554" y="2103064"/>
            <a:ext cx="832279" cy="307777"/>
          </a:xfrm>
          <a:prstGeom prst="rect">
            <a:avLst/>
          </a:prstGeom>
          <a:solidFill>
            <a:schemeClr val="bg1">
              <a:lumMod val="75000"/>
            </a:schemeClr>
          </a:solidFill>
        </p:spPr>
        <p:txBody>
          <a:bodyPr wrap="none" rtlCol="0">
            <a:spAutoFit/>
          </a:bodyPr>
          <a:lstStyle/>
          <a:p>
            <a:r>
              <a:rPr lang="en-US"/>
              <a:t>Eczema</a:t>
            </a:r>
          </a:p>
        </p:txBody>
      </p:sp>
      <p:pic>
        <p:nvPicPr>
          <p:cNvPr id="10" name="Picture 9"/>
          <p:cNvPicPr>
            <a:picLocks noChangeAspect="1"/>
          </p:cNvPicPr>
          <p:nvPr/>
        </p:nvPicPr>
        <p:blipFill>
          <a:blip r:embed="rId5"/>
          <a:stretch>
            <a:fillRect/>
          </a:stretch>
        </p:blipFill>
        <p:spPr>
          <a:xfrm>
            <a:off x="6342289" y="3508901"/>
            <a:ext cx="1924050" cy="571500"/>
          </a:xfrm>
          <a:prstGeom prst="rect">
            <a:avLst/>
          </a:prstGeom>
        </p:spPr>
      </p:pic>
      <p:sp>
        <p:nvSpPr>
          <p:cNvPr id="11" name="TextBox 10"/>
          <p:cNvSpPr txBox="1"/>
          <p:nvPr/>
        </p:nvSpPr>
        <p:spPr>
          <a:xfrm>
            <a:off x="6552740" y="3164812"/>
            <a:ext cx="1487908" cy="307777"/>
          </a:xfrm>
          <a:prstGeom prst="rect">
            <a:avLst/>
          </a:prstGeom>
          <a:solidFill>
            <a:schemeClr val="bg1">
              <a:lumMod val="75000"/>
            </a:schemeClr>
          </a:solidFill>
        </p:spPr>
        <p:txBody>
          <a:bodyPr wrap="none" rtlCol="0">
            <a:spAutoFit/>
          </a:bodyPr>
          <a:lstStyle/>
          <a:p>
            <a:r>
              <a:rPr lang="en-US"/>
              <a:t>Tinea Ringworm</a:t>
            </a:r>
          </a:p>
        </p:txBody>
      </p:sp>
      <p:sp>
        <p:nvSpPr>
          <p:cNvPr id="4" name="مربع نص 3">
            <a:extLst>
              <a:ext uri="{FF2B5EF4-FFF2-40B4-BE49-F238E27FC236}">
                <a16:creationId xmlns:a16="http://schemas.microsoft.com/office/drawing/2014/main" id="{D9A4E3F9-49F9-ADF1-404E-0E2DCBAEFD43}"/>
              </a:ext>
            </a:extLst>
          </p:cNvPr>
          <p:cNvSpPr txBox="1"/>
          <p:nvPr/>
        </p:nvSpPr>
        <p:spPr>
          <a:xfrm>
            <a:off x="408879" y="3866901"/>
            <a:ext cx="3300761" cy="307777"/>
          </a:xfrm>
          <a:prstGeom prst="rect">
            <a:avLst/>
          </a:prstGeom>
          <a:noFill/>
        </p:spPr>
        <p:txBody>
          <a:bodyPr wrap="square" rtlCol="0">
            <a:spAutoFit/>
          </a:bodyPr>
          <a:lstStyle/>
          <a:p>
            <a:r>
              <a:rPr lang="en-US" sz="1400" b="1">
                <a:solidFill>
                  <a:srgbClr val="0E1D35"/>
                </a:solidFill>
                <a:latin typeface="Poppins" panose="00000500000000000000" pitchFamily="2" charset="0"/>
                <a:cs typeface="Poppins" panose="00000500000000000000" pitchFamily="2" charset="0"/>
              </a:rPr>
              <a:t>Data Reference</a:t>
            </a:r>
            <a:endParaRPr lang="en-US" b="1"/>
          </a:p>
        </p:txBody>
      </p:sp>
      <p:sp>
        <p:nvSpPr>
          <p:cNvPr id="14" name="Google Shape;452;p43">
            <a:extLst>
              <a:ext uri="{FF2B5EF4-FFF2-40B4-BE49-F238E27FC236}">
                <a16:creationId xmlns:a16="http://schemas.microsoft.com/office/drawing/2014/main" id="{9F0069D1-1812-6821-99DB-4FA388212817}"/>
              </a:ext>
            </a:extLst>
          </p:cNvPr>
          <p:cNvSpPr txBox="1">
            <a:spLocks noGrp="1"/>
          </p:cNvSpPr>
          <p:nvPr>
            <p:ph type="subTitle" idx="1"/>
          </p:nvPr>
        </p:nvSpPr>
        <p:spPr>
          <a:xfrm>
            <a:off x="498116" y="4174678"/>
            <a:ext cx="3627835" cy="280598"/>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lvl="0" indent="0" rtl="0">
              <a:spcBef>
                <a:spcPts val="0"/>
              </a:spcBef>
              <a:spcAft>
                <a:spcPts val="0"/>
              </a:spcAft>
              <a:buNone/>
            </a:pPr>
            <a:r>
              <a:rPr lang="en-US" sz="900" dirty="0"/>
              <a:t>:https://www.kaggle.com/datasets/shubhamgoel27/dermnet</a:t>
            </a:r>
          </a:p>
        </p:txBody>
      </p:sp>
    </p:spTree>
    <p:extLst>
      <p:ext uri="{BB962C8B-B14F-4D97-AF65-F5344CB8AC3E}">
        <p14:creationId xmlns:p14="http://schemas.microsoft.com/office/powerpoint/2010/main" val="338097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وان 3">
            <a:extLst>
              <a:ext uri="{FF2B5EF4-FFF2-40B4-BE49-F238E27FC236}">
                <a16:creationId xmlns:a16="http://schemas.microsoft.com/office/drawing/2014/main" id="{36E5F10E-5333-E592-687A-FC956118651C}"/>
              </a:ext>
            </a:extLst>
          </p:cNvPr>
          <p:cNvSpPr>
            <a:spLocks noGrp="1"/>
          </p:cNvSpPr>
          <p:nvPr>
            <p:ph type="title" idx="4294967295"/>
          </p:nvPr>
        </p:nvSpPr>
        <p:spPr>
          <a:xfrm>
            <a:off x="713291" y="593484"/>
            <a:ext cx="4498046" cy="573088"/>
          </a:xfrm>
        </p:spPr>
        <p:txBody>
          <a:bodyPr/>
          <a:lstStyle/>
          <a:p>
            <a:r>
              <a:rPr lang="en-US" dirty="0">
                <a:solidFill>
                  <a:srgbClr val="0E1D35"/>
                </a:solidFill>
              </a:rPr>
              <a:t>PROJECT MEMBERS</a:t>
            </a:r>
          </a:p>
        </p:txBody>
      </p:sp>
      <p:sp>
        <p:nvSpPr>
          <p:cNvPr id="30" name="مربع نص 29">
            <a:extLst>
              <a:ext uri="{FF2B5EF4-FFF2-40B4-BE49-F238E27FC236}">
                <a16:creationId xmlns:a16="http://schemas.microsoft.com/office/drawing/2014/main" id="{B7ED3354-00AE-8F65-0DE5-E510DDBB0BD6}"/>
              </a:ext>
            </a:extLst>
          </p:cNvPr>
          <p:cNvSpPr txBox="1"/>
          <p:nvPr/>
        </p:nvSpPr>
        <p:spPr>
          <a:xfrm>
            <a:off x="5013881" y="2272580"/>
            <a:ext cx="3401959" cy="78534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t>Abdelrhman Beshary Hamada 2101963</a:t>
            </a:r>
          </a:p>
        </p:txBody>
      </p:sp>
      <p:sp>
        <p:nvSpPr>
          <p:cNvPr id="39" name="مربع نص 38">
            <a:extLst>
              <a:ext uri="{FF2B5EF4-FFF2-40B4-BE49-F238E27FC236}">
                <a16:creationId xmlns:a16="http://schemas.microsoft.com/office/drawing/2014/main" id="{1930BBD8-C6C4-8B77-4D52-7D3104E3552C}"/>
              </a:ext>
            </a:extLst>
          </p:cNvPr>
          <p:cNvSpPr txBox="1"/>
          <p:nvPr/>
        </p:nvSpPr>
        <p:spPr>
          <a:xfrm>
            <a:off x="976412" y="1364109"/>
            <a:ext cx="3223881" cy="747320"/>
          </a:xfrm>
          <a:prstGeom prst="rect">
            <a:avLst/>
          </a:prstGeom>
          <a:noFill/>
        </p:spPr>
        <p:txBody>
          <a:bodyPr wrap="square" rtlCol="0">
            <a:spAutoFit/>
          </a:bodyPr>
          <a:lstStyle/>
          <a:p>
            <a:pPr marL="285750" marR="0" indent="-285750">
              <a:lnSpc>
                <a:spcPct val="115000"/>
              </a:lnSpc>
              <a:spcAft>
                <a:spcPts val="800"/>
              </a:spcAft>
              <a:buFont typeface="Arial" panose="020B0604020202020204" pitchFamily="34" charset="0"/>
              <a:buChar char="•"/>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Ahmed Atef Ahmed Abdeen </a:t>
            </a:r>
          </a:p>
          <a:p>
            <a:pPr marR="0">
              <a:lnSpc>
                <a:spcPct val="115000"/>
              </a:lnSpc>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      2101833</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0" name="مربع نص 39">
            <a:extLst>
              <a:ext uri="{FF2B5EF4-FFF2-40B4-BE49-F238E27FC236}">
                <a16:creationId xmlns:a16="http://schemas.microsoft.com/office/drawing/2014/main" id="{3CD7D3E6-C817-0775-52A5-78084BAB6BEA}"/>
              </a:ext>
            </a:extLst>
          </p:cNvPr>
          <p:cNvSpPr txBox="1"/>
          <p:nvPr/>
        </p:nvSpPr>
        <p:spPr>
          <a:xfrm>
            <a:off x="976411" y="4192813"/>
            <a:ext cx="3223881" cy="747320"/>
          </a:xfrm>
          <a:prstGeom prst="rect">
            <a:avLst/>
          </a:prstGeom>
          <a:noFill/>
        </p:spPr>
        <p:txBody>
          <a:bodyPr wrap="square" rtlCol="0">
            <a:spAutoFit/>
          </a:bodyPr>
          <a:lstStyle/>
          <a:p>
            <a:pPr marL="285750" marR="0" indent="-285750">
              <a:lnSpc>
                <a:spcPct val="115000"/>
              </a:lnSpc>
              <a:spcAft>
                <a:spcPts val="800"/>
              </a:spcAft>
              <a:buFont typeface="Arial" panose="020B0604020202020204" pitchFamily="34" charset="0"/>
              <a:buChar char="•"/>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Mohamed Hussein Abdallah </a:t>
            </a:r>
            <a:endParaRPr lang="en-US" sz="1600" kern="100" dirty="0">
              <a:latin typeface="Aptos" panose="020B0004020202020204" pitchFamily="34" charset="0"/>
              <a:ea typeface="Aptos" panose="020B0004020202020204" pitchFamily="34" charset="0"/>
              <a:cs typeface="Times New Roman" panose="02020603050405020304" pitchFamily="18" charset="0"/>
            </a:endParaRPr>
          </a:p>
          <a:p>
            <a:pPr marR="0">
              <a:lnSpc>
                <a:spcPct val="115000"/>
              </a:lnSpc>
              <a:spcAft>
                <a:spcPts val="800"/>
              </a:spcAft>
            </a:pPr>
            <a:r>
              <a:rPr lang="en-US" sz="1600" kern="100" dirty="0">
                <a:latin typeface="Aptos" panose="020B0004020202020204" pitchFamily="34" charset="0"/>
                <a:ea typeface="Aptos" panose="020B0004020202020204" pitchFamily="34" charset="0"/>
                <a:cs typeface="Times New Roman" panose="02020603050405020304" pitchFamily="18" charset="0"/>
              </a:rPr>
              <a:t>       </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2102033</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1" name="مربع نص 40">
            <a:extLst>
              <a:ext uri="{FF2B5EF4-FFF2-40B4-BE49-F238E27FC236}">
                <a16:creationId xmlns:a16="http://schemas.microsoft.com/office/drawing/2014/main" id="{DB7DC2E1-7D99-0722-6DC1-AA72265FFA21}"/>
              </a:ext>
            </a:extLst>
          </p:cNvPr>
          <p:cNvSpPr txBox="1"/>
          <p:nvPr/>
        </p:nvSpPr>
        <p:spPr>
          <a:xfrm>
            <a:off x="5013882" y="1342377"/>
            <a:ext cx="3401959" cy="795539"/>
          </a:xfrm>
          <a:prstGeom prst="rect">
            <a:avLst/>
          </a:prstGeom>
          <a:noFill/>
        </p:spPr>
        <p:txBody>
          <a:bodyPr wrap="square" rtlCol="0">
            <a:spAutoFit/>
          </a:bodyPr>
          <a:lstStyle/>
          <a:p>
            <a:pPr marL="285750" marR="0" indent="-285750">
              <a:lnSpc>
                <a:spcPct val="150000"/>
              </a:lnSpc>
              <a:spcAft>
                <a:spcPts val="800"/>
              </a:spcAft>
              <a:buFont typeface="Arial" panose="020B0604020202020204" pitchFamily="34" charset="0"/>
              <a:buChar char="•"/>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Mohamed Osama Mohamed 2102030</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2" name="مربع نص 41">
            <a:extLst>
              <a:ext uri="{FF2B5EF4-FFF2-40B4-BE49-F238E27FC236}">
                <a16:creationId xmlns:a16="http://schemas.microsoft.com/office/drawing/2014/main" id="{9D839BBE-157F-091D-18A4-D8BBA9F69DB1}"/>
              </a:ext>
            </a:extLst>
          </p:cNvPr>
          <p:cNvSpPr txBox="1"/>
          <p:nvPr/>
        </p:nvSpPr>
        <p:spPr>
          <a:xfrm>
            <a:off x="5013881" y="3210807"/>
            <a:ext cx="3401959" cy="795539"/>
          </a:xfrm>
          <a:prstGeom prst="rect">
            <a:avLst/>
          </a:prstGeom>
          <a:noFill/>
        </p:spPr>
        <p:txBody>
          <a:bodyPr wrap="square" rtlCol="0">
            <a:spAutoFit/>
          </a:bodyPr>
          <a:lstStyle/>
          <a:p>
            <a:pPr marL="285750" marR="0" indent="-285750">
              <a:lnSpc>
                <a:spcPct val="150000"/>
              </a:lnSpc>
              <a:spcAft>
                <a:spcPts val="800"/>
              </a:spcAft>
              <a:buFont typeface="Arial" panose="020B0604020202020204" pitchFamily="34" charset="0"/>
              <a:buChar char="•"/>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Mohamed Mansour Abdelwahab 2102055</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3" name="مربع نص 42">
            <a:extLst>
              <a:ext uri="{FF2B5EF4-FFF2-40B4-BE49-F238E27FC236}">
                <a16:creationId xmlns:a16="http://schemas.microsoft.com/office/drawing/2014/main" id="{ED0628B7-9831-16DE-BC7A-F01D5FE1C1D3}"/>
              </a:ext>
            </a:extLst>
          </p:cNvPr>
          <p:cNvSpPr txBox="1"/>
          <p:nvPr/>
        </p:nvSpPr>
        <p:spPr>
          <a:xfrm>
            <a:off x="976412" y="3210808"/>
            <a:ext cx="3223882" cy="795539"/>
          </a:xfrm>
          <a:prstGeom prst="rect">
            <a:avLst/>
          </a:prstGeom>
          <a:noFill/>
        </p:spPr>
        <p:txBody>
          <a:bodyPr wrap="square" rtlCol="0">
            <a:spAutoFit/>
          </a:bodyPr>
          <a:lstStyle/>
          <a:p>
            <a:pPr marL="285750" marR="0" indent="-285750">
              <a:lnSpc>
                <a:spcPct val="150000"/>
              </a:lnSpc>
              <a:spcAft>
                <a:spcPts val="800"/>
              </a:spcAft>
              <a:buFont typeface="Arial" panose="020B0604020202020204" pitchFamily="34" charset="0"/>
              <a:buChar char="•"/>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Mohamed Ramadan Fouad 2102038</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4" name="مربع نص 43">
            <a:extLst>
              <a:ext uri="{FF2B5EF4-FFF2-40B4-BE49-F238E27FC236}">
                <a16:creationId xmlns:a16="http://schemas.microsoft.com/office/drawing/2014/main" id="{EE2063FE-E322-70AD-E25E-509517FA473B}"/>
              </a:ext>
            </a:extLst>
          </p:cNvPr>
          <p:cNvSpPr txBox="1"/>
          <p:nvPr/>
        </p:nvSpPr>
        <p:spPr>
          <a:xfrm>
            <a:off x="976412" y="2313721"/>
            <a:ext cx="3223881" cy="747320"/>
          </a:xfrm>
          <a:prstGeom prst="rect">
            <a:avLst/>
          </a:prstGeom>
          <a:noFill/>
        </p:spPr>
        <p:txBody>
          <a:bodyPr wrap="square" rtlCol="0">
            <a:spAutoFit/>
          </a:bodyPr>
          <a:lstStyle/>
          <a:p>
            <a:pPr marL="285750" marR="0" indent="-285750">
              <a:lnSpc>
                <a:spcPct val="115000"/>
              </a:lnSpc>
              <a:spcAft>
                <a:spcPts val="800"/>
              </a:spcAft>
              <a:buFont typeface="Arial" panose="020B0604020202020204" pitchFamily="34" charset="0"/>
              <a:buChar char="•"/>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Moaz Ahmed Sayed </a:t>
            </a:r>
            <a:endParaRPr lang="en-US" sz="1600" kern="100" dirty="0">
              <a:latin typeface="Aptos" panose="020B0004020202020204" pitchFamily="34" charset="0"/>
              <a:ea typeface="Aptos" panose="020B0004020202020204" pitchFamily="34" charset="0"/>
              <a:cs typeface="Times New Roman" panose="02020603050405020304" pitchFamily="18" charset="0"/>
            </a:endParaRPr>
          </a:p>
          <a:p>
            <a:pPr marR="0">
              <a:lnSpc>
                <a:spcPct val="115000"/>
              </a:lnSpc>
              <a:spcAft>
                <a:spcPts val="800"/>
              </a:spcAft>
            </a:pPr>
            <a:r>
              <a:rPr lang="en-US" sz="1600" kern="100" dirty="0">
                <a:latin typeface="Aptos" panose="020B0004020202020204" pitchFamily="34" charset="0"/>
                <a:ea typeface="Aptos" panose="020B0004020202020204" pitchFamily="34" charset="0"/>
                <a:cs typeface="Times New Roman" panose="02020603050405020304" pitchFamily="18" charset="0"/>
              </a:rPr>
              <a:t>       </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2102097</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85519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468" y="452719"/>
            <a:ext cx="4788171" cy="572700"/>
          </a:xfrm>
        </p:spPr>
        <p:txBody>
          <a:bodyPr/>
          <a:lstStyle/>
          <a:p>
            <a:r>
              <a:rPr lang="en-US"/>
              <a:t>Data Augmentation</a:t>
            </a:r>
          </a:p>
        </p:txBody>
      </p:sp>
      <p:pic>
        <p:nvPicPr>
          <p:cNvPr id="9" name="Picture 8"/>
          <p:cNvPicPr>
            <a:picLocks noChangeAspect="1"/>
          </p:cNvPicPr>
          <p:nvPr/>
        </p:nvPicPr>
        <p:blipFill>
          <a:blip r:embed="rId2"/>
          <a:stretch>
            <a:fillRect/>
          </a:stretch>
        </p:blipFill>
        <p:spPr>
          <a:xfrm>
            <a:off x="4302449" y="1709966"/>
            <a:ext cx="1935972" cy="876485"/>
          </a:xfrm>
          <a:prstGeom prst="rect">
            <a:avLst/>
          </a:prstGeom>
        </p:spPr>
      </p:pic>
      <p:sp>
        <p:nvSpPr>
          <p:cNvPr id="10" name="TextBox 9"/>
          <p:cNvSpPr txBox="1"/>
          <p:nvPr/>
        </p:nvSpPr>
        <p:spPr>
          <a:xfrm>
            <a:off x="4167253" y="1338389"/>
            <a:ext cx="1935506" cy="261610"/>
          </a:xfrm>
          <a:prstGeom prst="rect">
            <a:avLst/>
          </a:prstGeom>
          <a:noFill/>
        </p:spPr>
        <p:txBody>
          <a:bodyPr wrap="square" rtlCol="0">
            <a:spAutoFit/>
          </a:bodyPr>
          <a:lstStyle/>
          <a:p>
            <a:pPr marL="171450" indent="-171450">
              <a:buFont typeface="Arial" panose="020B0604020202020204" pitchFamily="34" charset="0"/>
              <a:buChar char="•"/>
            </a:pPr>
            <a:r>
              <a:rPr lang="en-US" sz="1100"/>
              <a:t>Image Rotation</a:t>
            </a:r>
          </a:p>
        </p:txBody>
      </p:sp>
      <p:pic>
        <p:nvPicPr>
          <p:cNvPr id="11" name="Picture 10"/>
          <p:cNvPicPr>
            <a:picLocks noChangeAspect="1"/>
          </p:cNvPicPr>
          <p:nvPr/>
        </p:nvPicPr>
        <p:blipFill>
          <a:blip r:embed="rId3"/>
          <a:stretch>
            <a:fillRect/>
          </a:stretch>
        </p:blipFill>
        <p:spPr>
          <a:xfrm>
            <a:off x="6651045" y="1709966"/>
            <a:ext cx="1917046" cy="861784"/>
          </a:xfrm>
          <a:prstGeom prst="rect">
            <a:avLst/>
          </a:prstGeom>
        </p:spPr>
      </p:pic>
      <p:sp>
        <p:nvSpPr>
          <p:cNvPr id="12" name="TextBox 11"/>
          <p:cNvSpPr txBox="1"/>
          <p:nvPr/>
        </p:nvSpPr>
        <p:spPr>
          <a:xfrm>
            <a:off x="6557441" y="1338389"/>
            <a:ext cx="1456567" cy="261610"/>
          </a:xfrm>
          <a:prstGeom prst="rect">
            <a:avLst/>
          </a:prstGeom>
          <a:noFill/>
        </p:spPr>
        <p:txBody>
          <a:bodyPr wrap="square" rtlCol="0">
            <a:spAutoFit/>
          </a:bodyPr>
          <a:lstStyle/>
          <a:p>
            <a:pPr marL="171450" indent="-171450">
              <a:buFont typeface="Arial" panose="020B0604020202020204" pitchFamily="34" charset="0"/>
              <a:buChar char="•"/>
            </a:pPr>
            <a:r>
              <a:rPr lang="en-US" sz="1100"/>
              <a:t>Image Shearing</a:t>
            </a:r>
          </a:p>
        </p:txBody>
      </p:sp>
      <p:pic>
        <p:nvPicPr>
          <p:cNvPr id="13" name="Picture 12"/>
          <p:cNvPicPr>
            <a:picLocks noChangeAspect="1"/>
          </p:cNvPicPr>
          <p:nvPr/>
        </p:nvPicPr>
        <p:blipFill>
          <a:blip r:embed="rId4"/>
          <a:stretch>
            <a:fillRect/>
          </a:stretch>
        </p:blipFill>
        <p:spPr>
          <a:xfrm>
            <a:off x="4302449" y="3350444"/>
            <a:ext cx="1916568" cy="853916"/>
          </a:xfrm>
          <a:prstGeom prst="rect">
            <a:avLst/>
          </a:prstGeom>
        </p:spPr>
      </p:pic>
      <p:pic>
        <p:nvPicPr>
          <p:cNvPr id="14" name="Picture 13"/>
          <p:cNvPicPr>
            <a:picLocks noChangeAspect="1"/>
          </p:cNvPicPr>
          <p:nvPr/>
        </p:nvPicPr>
        <p:blipFill>
          <a:blip r:embed="rId5"/>
          <a:stretch>
            <a:fillRect/>
          </a:stretch>
        </p:blipFill>
        <p:spPr>
          <a:xfrm>
            <a:off x="6816726" y="3350444"/>
            <a:ext cx="1935972" cy="853916"/>
          </a:xfrm>
          <a:prstGeom prst="rect">
            <a:avLst/>
          </a:prstGeom>
        </p:spPr>
      </p:pic>
      <p:sp>
        <p:nvSpPr>
          <p:cNvPr id="15" name="TextBox 14"/>
          <p:cNvSpPr txBox="1"/>
          <p:nvPr/>
        </p:nvSpPr>
        <p:spPr>
          <a:xfrm>
            <a:off x="4167930" y="2958028"/>
            <a:ext cx="1284326" cy="261610"/>
          </a:xfrm>
          <a:prstGeom prst="rect">
            <a:avLst/>
          </a:prstGeom>
          <a:noFill/>
        </p:spPr>
        <p:txBody>
          <a:bodyPr wrap="none" rtlCol="0">
            <a:spAutoFit/>
          </a:bodyPr>
          <a:lstStyle/>
          <a:p>
            <a:pPr marL="171450" indent="-171450">
              <a:buFont typeface="Arial" panose="020B0604020202020204" pitchFamily="34" charset="0"/>
              <a:buChar char="•"/>
            </a:pPr>
            <a:r>
              <a:rPr lang="en-US" sz="1100"/>
              <a:t>Image Flipping</a:t>
            </a:r>
          </a:p>
        </p:txBody>
      </p:sp>
      <p:sp>
        <p:nvSpPr>
          <p:cNvPr id="16" name="TextBox 15"/>
          <p:cNvSpPr txBox="1"/>
          <p:nvPr/>
        </p:nvSpPr>
        <p:spPr>
          <a:xfrm>
            <a:off x="6651045" y="2958028"/>
            <a:ext cx="1159292" cy="261610"/>
          </a:xfrm>
          <a:prstGeom prst="rect">
            <a:avLst/>
          </a:prstGeom>
          <a:noFill/>
        </p:spPr>
        <p:txBody>
          <a:bodyPr wrap="none" rtlCol="0">
            <a:spAutoFit/>
          </a:bodyPr>
          <a:lstStyle/>
          <a:p>
            <a:pPr marL="171450" indent="-171450">
              <a:buFont typeface="Arial" panose="020B0604020202020204" pitchFamily="34" charset="0"/>
              <a:buChar char="•"/>
            </a:pPr>
            <a:r>
              <a:rPr lang="en-US" sz="1100"/>
              <a:t>Image Filling</a:t>
            </a:r>
          </a:p>
        </p:txBody>
      </p:sp>
      <p:sp>
        <p:nvSpPr>
          <p:cNvPr id="17" name="Text Box 2"/>
          <p:cNvSpPr txBox="1"/>
          <p:nvPr/>
        </p:nvSpPr>
        <p:spPr>
          <a:xfrm>
            <a:off x="720677" y="1457740"/>
            <a:ext cx="2320566" cy="2320107"/>
          </a:xfrm>
          <a:prstGeom prst="rect">
            <a:avLst/>
          </a:prstGeom>
          <a:noFill/>
        </p:spPr>
        <p:txBody>
          <a:bodyPr wrap="square"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85750" indent="-285750">
              <a:lnSpc>
                <a:spcPct val="150000"/>
              </a:lnSpc>
              <a:buFont typeface="Arial" panose="020B0604020202020204" pitchFamily="34" charset="0"/>
              <a:buChar char="•"/>
            </a:pPr>
            <a:r>
              <a:rPr lang="en-US" sz="1600"/>
              <a:t>Rotation</a:t>
            </a:r>
          </a:p>
          <a:p>
            <a:pPr marL="285750" indent="-285750">
              <a:lnSpc>
                <a:spcPct val="150000"/>
              </a:lnSpc>
              <a:buFont typeface="Arial" panose="020B0604020202020204" pitchFamily="34" charset="0"/>
              <a:buChar char="•"/>
            </a:pPr>
            <a:r>
              <a:rPr lang="en-US" sz="1600"/>
              <a:t>Shifting</a:t>
            </a:r>
          </a:p>
          <a:p>
            <a:pPr marL="285750" indent="-285750">
              <a:lnSpc>
                <a:spcPct val="150000"/>
              </a:lnSpc>
              <a:buFont typeface="Arial" panose="020B0604020202020204" pitchFamily="34" charset="0"/>
              <a:buChar char="•"/>
            </a:pPr>
            <a:r>
              <a:rPr lang="en-US" sz="1600"/>
              <a:t>Shearing</a:t>
            </a:r>
          </a:p>
          <a:p>
            <a:pPr marL="285750" indent="-285750">
              <a:lnSpc>
                <a:spcPct val="150000"/>
              </a:lnSpc>
              <a:buFont typeface="Arial" panose="020B0604020202020204" pitchFamily="34" charset="0"/>
              <a:buChar char="•"/>
            </a:pPr>
            <a:r>
              <a:rPr lang="en-US" sz="1600"/>
              <a:t>Zooming</a:t>
            </a:r>
          </a:p>
          <a:p>
            <a:pPr marL="285750" indent="-285750">
              <a:lnSpc>
                <a:spcPct val="150000"/>
              </a:lnSpc>
              <a:buFont typeface="Arial" panose="020B0604020202020204" pitchFamily="34" charset="0"/>
              <a:buChar char="•"/>
            </a:pPr>
            <a:r>
              <a:rPr lang="en-US" sz="1600"/>
              <a:t>Filling</a:t>
            </a:r>
          </a:p>
          <a:p>
            <a:pPr marL="285750" indent="-285750">
              <a:lnSpc>
                <a:spcPct val="150000"/>
              </a:lnSpc>
              <a:buFont typeface="Arial" panose="020B0604020202020204" pitchFamily="34" charset="0"/>
              <a:buChar char="•"/>
            </a:pPr>
            <a:r>
              <a:rPr lang="en-US" sz="1600"/>
              <a:t>Flipping</a:t>
            </a:r>
          </a:p>
        </p:txBody>
      </p:sp>
      <p:sp>
        <p:nvSpPr>
          <p:cNvPr id="4" name="Google Shape;492;p46">
            <a:extLst>
              <a:ext uri="{FF2B5EF4-FFF2-40B4-BE49-F238E27FC236}">
                <a16:creationId xmlns:a16="http://schemas.microsoft.com/office/drawing/2014/main" id="{FEE553EB-E621-28AC-5713-9BF4DD810853}"/>
              </a:ext>
            </a:extLst>
          </p:cNvPr>
          <p:cNvSpPr/>
          <p:nvPr/>
        </p:nvSpPr>
        <p:spPr>
          <a:xfrm>
            <a:off x="720677" y="1025419"/>
            <a:ext cx="1449900" cy="45719"/>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1158058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3">
          <a:extLst>
            <a:ext uri="{FF2B5EF4-FFF2-40B4-BE49-F238E27FC236}">
              <a16:creationId xmlns:a16="http://schemas.microsoft.com/office/drawing/2014/main" id="{7F9009AA-B43B-BE79-2384-FA5948F143DC}"/>
            </a:ext>
          </a:extLst>
        </p:cNvPr>
        <p:cNvGrpSpPr/>
        <p:nvPr/>
      </p:nvGrpSpPr>
      <p:grpSpPr>
        <a:xfrm>
          <a:off x="0" y="0"/>
          <a:ext cx="0" cy="0"/>
          <a:chOff x="0" y="0"/>
          <a:chExt cx="0" cy="0"/>
        </a:xfrm>
      </p:grpSpPr>
      <p:sp>
        <p:nvSpPr>
          <p:cNvPr id="534" name="Google Shape;534;p48">
            <a:extLst>
              <a:ext uri="{FF2B5EF4-FFF2-40B4-BE49-F238E27FC236}">
                <a16:creationId xmlns:a16="http://schemas.microsoft.com/office/drawing/2014/main" id="{D4A22C15-C88E-CDC4-58F7-09032F6FEE91}"/>
              </a:ext>
            </a:extLst>
          </p:cNvPr>
          <p:cNvSpPr txBox="1">
            <a:spLocks noGrp="1"/>
          </p:cNvSpPr>
          <p:nvPr>
            <p:ph type="title"/>
          </p:nvPr>
        </p:nvSpPr>
        <p:spPr>
          <a:xfrm>
            <a:off x="719999" y="35954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Results of Augmentation</a:t>
            </a:r>
          </a:p>
        </p:txBody>
      </p:sp>
      <p:graphicFrame>
        <p:nvGraphicFramePr>
          <p:cNvPr id="2" name="Table 1"/>
          <p:cNvGraphicFramePr>
            <a:graphicFrameLocks noGrp="1"/>
          </p:cNvGraphicFramePr>
          <p:nvPr>
            <p:extLst>
              <p:ext uri="{D42A27DB-BD31-4B8C-83A1-F6EECF244321}">
                <p14:modId xmlns:p14="http://schemas.microsoft.com/office/powerpoint/2010/main" val="569321865"/>
              </p:ext>
            </p:extLst>
          </p:nvPr>
        </p:nvGraphicFramePr>
        <p:xfrm>
          <a:off x="802886" y="1099985"/>
          <a:ext cx="7621113" cy="3397616"/>
        </p:xfrm>
        <a:graphic>
          <a:graphicData uri="http://schemas.openxmlformats.org/drawingml/2006/table">
            <a:tbl>
              <a:tblPr firstRow="1" bandRow="1">
                <a:tableStyleId>{3C2FFA5D-87B4-456A-9821-1D502468CF0F}</a:tableStyleId>
              </a:tblPr>
              <a:tblGrid>
                <a:gridCol w="2540371">
                  <a:extLst>
                    <a:ext uri="{9D8B030D-6E8A-4147-A177-3AD203B41FA5}">
                      <a16:colId xmlns:a16="http://schemas.microsoft.com/office/drawing/2014/main" val="2864798925"/>
                    </a:ext>
                  </a:extLst>
                </a:gridCol>
                <a:gridCol w="2540371">
                  <a:extLst>
                    <a:ext uri="{9D8B030D-6E8A-4147-A177-3AD203B41FA5}">
                      <a16:colId xmlns:a16="http://schemas.microsoft.com/office/drawing/2014/main" val="583966333"/>
                    </a:ext>
                  </a:extLst>
                </a:gridCol>
                <a:gridCol w="2540371">
                  <a:extLst>
                    <a:ext uri="{9D8B030D-6E8A-4147-A177-3AD203B41FA5}">
                      <a16:colId xmlns:a16="http://schemas.microsoft.com/office/drawing/2014/main" val="1081301187"/>
                    </a:ext>
                  </a:extLst>
                </a:gridCol>
              </a:tblGrid>
              <a:tr h="424702">
                <a:tc>
                  <a:txBody>
                    <a:bodyPr/>
                    <a:lstStyle/>
                    <a:p>
                      <a:pPr algn="ctr"/>
                      <a:r>
                        <a:rPr lang="en-US" sz="1600" b="1"/>
                        <a:t>Disease</a:t>
                      </a:r>
                    </a:p>
                  </a:txBody>
                  <a:tcPr/>
                </a:tc>
                <a:tc>
                  <a:txBody>
                    <a:bodyPr/>
                    <a:lstStyle/>
                    <a:p>
                      <a:pPr algn="ctr"/>
                      <a:r>
                        <a:rPr lang="en-US" sz="1600" b="1"/>
                        <a:t>Before</a:t>
                      </a:r>
                    </a:p>
                  </a:txBody>
                  <a:tcPr/>
                </a:tc>
                <a:tc>
                  <a:txBody>
                    <a:bodyPr/>
                    <a:lstStyle/>
                    <a:p>
                      <a:pPr algn="ctr"/>
                      <a:r>
                        <a:rPr lang="en-US" sz="1600" b="1"/>
                        <a:t>After</a:t>
                      </a:r>
                    </a:p>
                  </a:txBody>
                  <a:tcPr/>
                </a:tc>
                <a:extLst>
                  <a:ext uri="{0D108BD9-81ED-4DB2-BD59-A6C34878D82A}">
                    <a16:rowId xmlns:a16="http://schemas.microsoft.com/office/drawing/2014/main" val="4217678349"/>
                  </a:ext>
                </a:extLst>
              </a:tr>
              <a:tr h="424702">
                <a:tc>
                  <a:txBody>
                    <a:bodyPr/>
                    <a:lstStyle/>
                    <a:p>
                      <a:pPr algn="ctr"/>
                      <a:r>
                        <a:rPr lang="en-US" sz="1600" b="1"/>
                        <a:t>Acne</a:t>
                      </a:r>
                    </a:p>
                  </a:txBody>
                  <a:tcPr/>
                </a:tc>
                <a:tc>
                  <a:txBody>
                    <a:bodyPr/>
                    <a:lstStyle/>
                    <a:p>
                      <a:pPr algn="ctr"/>
                      <a:r>
                        <a:rPr lang="en-US" sz="1600" b="1"/>
                        <a:t>2328</a:t>
                      </a:r>
                    </a:p>
                  </a:txBody>
                  <a:tcPr/>
                </a:tc>
                <a:tc>
                  <a:txBody>
                    <a:bodyPr/>
                    <a:lstStyle/>
                    <a:p>
                      <a:pPr algn="ctr"/>
                      <a:r>
                        <a:rPr lang="en-US" sz="1600" b="1"/>
                        <a:t>3600</a:t>
                      </a:r>
                    </a:p>
                  </a:txBody>
                  <a:tcPr/>
                </a:tc>
                <a:extLst>
                  <a:ext uri="{0D108BD9-81ED-4DB2-BD59-A6C34878D82A}">
                    <a16:rowId xmlns:a16="http://schemas.microsoft.com/office/drawing/2014/main" val="790282102"/>
                  </a:ext>
                </a:extLst>
              </a:tr>
              <a:tr h="424702">
                <a:tc>
                  <a:txBody>
                    <a:bodyPr/>
                    <a:lstStyle/>
                    <a:p>
                      <a:pPr algn="ctr"/>
                      <a:r>
                        <a:rPr lang="en-US" sz="1600" b="1"/>
                        <a:t>Scabies </a:t>
                      </a:r>
                    </a:p>
                  </a:txBody>
                  <a:tcPr/>
                </a:tc>
                <a:tc>
                  <a:txBody>
                    <a:bodyPr/>
                    <a:lstStyle/>
                    <a:p>
                      <a:pPr algn="ctr"/>
                      <a:r>
                        <a:rPr lang="en-US" sz="1600" b="1"/>
                        <a:t>2052</a:t>
                      </a:r>
                    </a:p>
                  </a:txBody>
                  <a:tcPr/>
                </a:tc>
                <a:tc>
                  <a:txBody>
                    <a:bodyPr/>
                    <a:lstStyle/>
                    <a:p>
                      <a:pPr algn="ctr"/>
                      <a:r>
                        <a:rPr lang="en-US" sz="1600" b="1"/>
                        <a:t>3600</a:t>
                      </a:r>
                    </a:p>
                  </a:txBody>
                  <a:tcPr/>
                </a:tc>
                <a:extLst>
                  <a:ext uri="{0D108BD9-81ED-4DB2-BD59-A6C34878D82A}">
                    <a16:rowId xmlns:a16="http://schemas.microsoft.com/office/drawing/2014/main" val="208868976"/>
                  </a:ext>
                </a:extLst>
              </a:tr>
              <a:tr h="424702">
                <a:tc>
                  <a:txBody>
                    <a:bodyPr/>
                    <a:lstStyle/>
                    <a:p>
                      <a:pPr algn="ctr"/>
                      <a:r>
                        <a:rPr lang="en-US" sz="1600" b="1"/>
                        <a:t>Dermatitis</a:t>
                      </a:r>
                    </a:p>
                  </a:txBody>
                  <a:tcPr/>
                </a:tc>
                <a:tc>
                  <a:txBody>
                    <a:bodyPr/>
                    <a:lstStyle/>
                    <a:p>
                      <a:pPr algn="ctr"/>
                      <a:r>
                        <a:rPr lang="en-US" sz="1600" b="1"/>
                        <a:t>1952</a:t>
                      </a:r>
                    </a:p>
                  </a:txBody>
                  <a:tcPr/>
                </a:tc>
                <a:tc>
                  <a:txBody>
                    <a:bodyPr/>
                    <a:lstStyle/>
                    <a:p>
                      <a:pPr algn="ctr"/>
                      <a:r>
                        <a:rPr lang="en-US" sz="1600" b="1"/>
                        <a:t>3600</a:t>
                      </a:r>
                    </a:p>
                  </a:txBody>
                  <a:tcPr/>
                </a:tc>
                <a:extLst>
                  <a:ext uri="{0D108BD9-81ED-4DB2-BD59-A6C34878D82A}">
                    <a16:rowId xmlns:a16="http://schemas.microsoft.com/office/drawing/2014/main" val="3110558257"/>
                  </a:ext>
                </a:extLst>
              </a:tr>
              <a:tr h="424702">
                <a:tc>
                  <a:txBody>
                    <a:bodyPr/>
                    <a:lstStyle/>
                    <a:p>
                      <a:pPr algn="ctr"/>
                      <a:r>
                        <a:rPr lang="en-US" sz="1600" b="1"/>
                        <a:t>Impetigo</a:t>
                      </a:r>
                    </a:p>
                  </a:txBody>
                  <a:tcPr/>
                </a:tc>
                <a:tc>
                  <a:txBody>
                    <a:bodyPr/>
                    <a:lstStyle/>
                    <a:p>
                      <a:pPr algn="ctr"/>
                      <a:r>
                        <a:rPr lang="en-US" sz="1600" b="1"/>
                        <a:t>1924</a:t>
                      </a:r>
                    </a:p>
                  </a:txBody>
                  <a:tcPr/>
                </a:tc>
                <a:tc>
                  <a:txBody>
                    <a:bodyPr/>
                    <a:lstStyle/>
                    <a:p>
                      <a:pPr algn="ctr"/>
                      <a:r>
                        <a:rPr lang="en-US" sz="1600" b="1"/>
                        <a:t>3600</a:t>
                      </a:r>
                    </a:p>
                  </a:txBody>
                  <a:tcPr/>
                </a:tc>
                <a:extLst>
                  <a:ext uri="{0D108BD9-81ED-4DB2-BD59-A6C34878D82A}">
                    <a16:rowId xmlns:a16="http://schemas.microsoft.com/office/drawing/2014/main" val="1598629661"/>
                  </a:ext>
                </a:extLst>
              </a:tr>
              <a:tr h="424702">
                <a:tc>
                  <a:txBody>
                    <a:bodyPr/>
                    <a:lstStyle/>
                    <a:p>
                      <a:pPr algn="ctr"/>
                      <a:r>
                        <a:rPr lang="en-US" sz="1600" b="1"/>
                        <a:t>Psoriasis</a:t>
                      </a:r>
                    </a:p>
                  </a:txBody>
                  <a:tcPr/>
                </a:tc>
                <a:tc>
                  <a:txBody>
                    <a:bodyPr/>
                    <a:lstStyle/>
                    <a:p>
                      <a:pPr algn="ctr"/>
                      <a:r>
                        <a:rPr lang="en-US" sz="1600" b="1"/>
                        <a:t>1757</a:t>
                      </a:r>
                    </a:p>
                  </a:txBody>
                  <a:tcPr/>
                </a:tc>
                <a:tc>
                  <a:txBody>
                    <a:bodyPr/>
                    <a:lstStyle/>
                    <a:p>
                      <a:pPr algn="ctr"/>
                      <a:r>
                        <a:rPr lang="en-US" sz="1600" b="1"/>
                        <a:t>3600</a:t>
                      </a:r>
                    </a:p>
                  </a:txBody>
                  <a:tcPr/>
                </a:tc>
                <a:extLst>
                  <a:ext uri="{0D108BD9-81ED-4DB2-BD59-A6C34878D82A}">
                    <a16:rowId xmlns:a16="http://schemas.microsoft.com/office/drawing/2014/main" val="3257274559"/>
                  </a:ext>
                </a:extLst>
              </a:tr>
              <a:tr h="424702">
                <a:tc>
                  <a:txBody>
                    <a:bodyPr/>
                    <a:lstStyle/>
                    <a:p>
                      <a:pPr algn="ctr"/>
                      <a:r>
                        <a:rPr lang="en-US" sz="1600" b="1"/>
                        <a:t>Tinea</a:t>
                      </a:r>
                      <a:r>
                        <a:rPr lang="en-US" sz="1600" b="1" baseline="0"/>
                        <a:t> (Ringworm)</a:t>
                      </a:r>
                      <a:endParaRPr lang="en-US" sz="1600" b="1"/>
                    </a:p>
                  </a:txBody>
                  <a:tcPr/>
                </a:tc>
                <a:tc>
                  <a:txBody>
                    <a:bodyPr/>
                    <a:lstStyle/>
                    <a:p>
                      <a:pPr algn="ctr"/>
                      <a:r>
                        <a:rPr lang="en-US" sz="1600" b="1"/>
                        <a:t>1625</a:t>
                      </a:r>
                    </a:p>
                  </a:txBody>
                  <a:tcPr/>
                </a:tc>
                <a:tc>
                  <a:txBody>
                    <a:bodyPr/>
                    <a:lstStyle/>
                    <a:p>
                      <a:pPr algn="ctr"/>
                      <a:r>
                        <a:rPr lang="en-US" sz="1600" b="1"/>
                        <a:t>3600</a:t>
                      </a:r>
                    </a:p>
                  </a:txBody>
                  <a:tcPr/>
                </a:tc>
                <a:extLst>
                  <a:ext uri="{0D108BD9-81ED-4DB2-BD59-A6C34878D82A}">
                    <a16:rowId xmlns:a16="http://schemas.microsoft.com/office/drawing/2014/main" val="4145634568"/>
                  </a:ext>
                </a:extLst>
              </a:tr>
              <a:tr h="424702">
                <a:tc>
                  <a:txBody>
                    <a:bodyPr/>
                    <a:lstStyle/>
                    <a:p>
                      <a:pPr algn="ctr"/>
                      <a:r>
                        <a:rPr lang="en-US" sz="1600" b="1"/>
                        <a:t>Eczema</a:t>
                      </a:r>
                    </a:p>
                  </a:txBody>
                  <a:tcPr/>
                </a:tc>
                <a:tc>
                  <a:txBody>
                    <a:bodyPr/>
                    <a:lstStyle/>
                    <a:p>
                      <a:pPr algn="ctr"/>
                      <a:r>
                        <a:rPr lang="en-US" sz="1600" b="1"/>
                        <a:t>1544</a:t>
                      </a:r>
                    </a:p>
                  </a:txBody>
                  <a:tcPr/>
                </a:tc>
                <a:tc>
                  <a:txBody>
                    <a:bodyPr/>
                    <a:lstStyle/>
                    <a:p>
                      <a:pPr algn="ctr"/>
                      <a:r>
                        <a:rPr lang="en-US" sz="1600" b="1"/>
                        <a:t>3600</a:t>
                      </a:r>
                    </a:p>
                  </a:txBody>
                  <a:tcPr/>
                </a:tc>
                <a:extLst>
                  <a:ext uri="{0D108BD9-81ED-4DB2-BD59-A6C34878D82A}">
                    <a16:rowId xmlns:a16="http://schemas.microsoft.com/office/drawing/2014/main" val="2088984816"/>
                  </a:ext>
                </a:extLst>
              </a:tr>
            </a:tbl>
          </a:graphicData>
        </a:graphic>
      </p:graphicFrame>
    </p:spTree>
    <p:extLst>
      <p:ext uri="{BB962C8B-B14F-4D97-AF65-F5344CB8AC3E}">
        <p14:creationId xmlns:p14="http://schemas.microsoft.com/office/powerpoint/2010/main" val="3135585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999" y="448415"/>
            <a:ext cx="7704000" cy="640925"/>
          </a:xfrm>
        </p:spPr>
        <p:txBody>
          <a:bodyPr/>
          <a:lstStyle/>
          <a:p>
            <a:r>
              <a:rPr kumimoji="0" lang="en-US" sz="3200" b="0" i="0" u="none" strike="noStrike" kern="0" cap="none" spc="0" normalizeH="0" baseline="0" noProof="0" dirty="0">
                <a:ln>
                  <a:noFill/>
                </a:ln>
                <a:solidFill>
                  <a:srgbClr val="0E1D35"/>
                </a:solidFill>
                <a:effectLst/>
                <a:uLnTx/>
                <a:uFillTx/>
                <a:latin typeface="Raleway ExtraBold"/>
                <a:sym typeface="Raleway ExtraBold"/>
              </a:rPr>
              <a:t>Proposed image model</a:t>
            </a:r>
            <a:endParaRPr lang="en-US" sz="3200" dirty="0"/>
          </a:p>
        </p:txBody>
      </p:sp>
      <p:pic>
        <p:nvPicPr>
          <p:cNvPr id="6" name="Picture 5">
            <a:extLst>
              <a:ext uri="{FF2B5EF4-FFF2-40B4-BE49-F238E27FC236}">
                <a16:creationId xmlns:a16="http://schemas.microsoft.com/office/drawing/2014/main" id="{8FF02BA9-5CC9-6233-98D9-6272800CDC7B}"/>
              </a:ext>
            </a:extLst>
          </p:cNvPr>
          <p:cNvPicPr>
            <a:picLocks noChangeAspect="1"/>
          </p:cNvPicPr>
          <p:nvPr/>
        </p:nvPicPr>
        <p:blipFill>
          <a:blip r:embed="rId2"/>
          <a:srcRect/>
          <a:stretch/>
        </p:blipFill>
        <p:spPr>
          <a:xfrm>
            <a:off x="1244175" y="1241503"/>
            <a:ext cx="6655649" cy="3702205"/>
          </a:xfrm>
          <a:prstGeom prst="rect">
            <a:avLst/>
          </a:prstGeom>
          <a:ln>
            <a:noFill/>
          </a:ln>
          <a:effectLst>
            <a:outerShdw blurRad="292100" dist="139700" dir="2700000" algn="tl" rotWithShape="0">
              <a:srgbClr val="333333">
                <a:alpha val="65000"/>
              </a:srgbClr>
            </a:outerShdw>
          </a:effectLst>
        </p:spPr>
      </p:pic>
      <p:sp>
        <p:nvSpPr>
          <p:cNvPr id="3" name="Google Shape;492;p46">
            <a:extLst>
              <a:ext uri="{FF2B5EF4-FFF2-40B4-BE49-F238E27FC236}">
                <a16:creationId xmlns:a16="http://schemas.microsoft.com/office/drawing/2014/main" id="{7807C125-8697-55B8-B7BE-4ABEF89C68DC}"/>
              </a:ext>
            </a:extLst>
          </p:cNvPr>
          <p:cNvSpPr/>
          <p:nvPr/>
        </p:nvSpPr>
        <p:spPr>
          <a:xfrm>
            <a:off x="720000" y="1089340"/>
            <a:ext cx="1449900" cy="45719"/>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1727359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 Evaluation (SVM + VGG16)</a:t>
            </a:r>
            <a:endParaRPr dirty="0"/>
          </a:p>
        </p:txBody>
      </p:sp>
      <p:sp>
        <p:nvSpPr>
          <p:cNvPr id="470" name="Google Shape;470;p44"/>
          <p:cNvSpPr txBox="1"/>
          <p:nvPr/>
        </p:nvSpPr>
        <p:spPr>
          <a:xfrm>
            <a:off x="5764972" y="1771822"/>
            <a:ext cx="2659028" cy="1451591"/>
          </a:xfrm>
          <a:prstGeom prst="rect">
            <a:avLst/>
          </a:prstGeom>
          <a:no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US" sz="1100" dirty="0"/>
              <a:t>96.46% Acne </a:t>
            </a:r>
          </a:p>
          <a:p>
            <a:pPr marL="171450" lvl="0" indent="-171450">
              <a:buFont typeface="Arial" panose="020B0604020202020204" pitchFamily="34" charset="0"/>
              <a:buChar char="•"/>
            </a:pPr>
            <a:r>
              <a:rPr lang="en-US" sz="1100" dirty="0"/>
              <a:t>94.44% Scabies </a:t>
            </a:r>
          </a:p>
          <a:p>
            <a:pPr marL="171450" lvl="0" indent="-171450">
              <a:buFont typeface="Arial" panose="020B0604020202020204" pitchFamily="34" charset="0"/>
              <a:buChar char="•"/>
            </a:pPr>
            <a:r>
              <a:rPr lang="en-US" sz="1100" dirty="0"/>
              <a:t>93.89% Impetigo </a:t>
            </a:r>
          </a:p>
          <a:p>
            <a:pPr marL="171450" lvl="0" indent="-171450">
              <a:buFont typeface="Arial" panose="020B0604020202020204" pitchFamily="34" charset="0"/>
              <a:buChar char="•"/>
            </a:pPr>
            <a:r>
              <a:rPr lang="en-US" sz="1100" dirty="0"/>
              <a:t>90.83% Tinea </a:t>
            </a:r>
          </a:p>
          <a:p>
            <a:pPr marL="171450" lvl="0" indent="-171450">
              <a:buFont typeface="Arial" panose="020B0604020202020204" pitchFamily="34" charset="0"/>
              <a:buChar char="•"/>
            </a:pPr>
            <a:r>
              <a:rPr lang="en-US" sz="1100" dirty="0"/>
              <a:t>87.78% Dermatitis </a:t>
            </a:r>
          </a:p>
          <a:p>
            <a:pPr marL="171450" lvl="0" indent="-171450">
              <a:buFont typeface="Arial" panose="020B0604020202020204" pitchFamily="34" charset="0"/>
              <a:buChar char="•"/>
            </a:pPr>
            <a:r>
              <a:rPr lang="en-US" sz="1100" dirty="0"/>
              <a:t>87.74% Eczema </a:t>
            </a:r>
          </a:p>
          <a:p>
            <a:pPr marL="171450" lvl="0" indent="-171450">
              <a:buFont typeface="Arial" panose="020B0604020202020204" pitchFamily="34" charset="0"/>
              <a:buChar char="•"/>
            </a:pPr>
            <a:r>
              <a:rPr lang="en-US" sz="1100" dirty="0"/>
              <a:t>85.56% Psoriasis</a:t>
            </a:r>
            <a:endParaRPr lang="en-US" sz="1100" dirty="0">
              <a:solidFill>
                <a:schemeClr val="dk1"/>
              </a:solidFill>
              <a:latin typeface="Raleway Medium"/>
              <a:ea typeface="Raleway Medium"/>
              <a:cs typeface="Raleway Medium"/>
              <a:sym typeface="Raleway Medium"/>
            </a:endParaRPr>
          </a:p>
        </p:txBody>
      </p:sp>
      <p:sp>
        <p:nvSpPr>
          <p:cNvPr id="473" name="Google Shape;473;p44"/>
          <p:cNvSpPr/>
          <p:nvPr/>
        </p:nvSpPr>
        <p:spPr>
          <a:xfrm rot="10800000" flipH="1">
            <a:off x="568500" y="4303050"/>
            <a:ext cx="5685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 name="Google Shape;469;p44">
            <a:extLst>
              <a:ext uri="{FF2B5EF4-FFF2-40B4-BE49-F238E27FC236}">
                <a16:creationId xmlns:a16="http://schemas.microsoft.com/office/drawing/2014/main" id="{0B7EC546-3ED9-82D4-7C1A-A515A4238303}"/>
              </a:ext>
            </a:extLst>
          </p:cNvPr>
          <p:cNvSpPr txBox="1">
            <a:spLocks/>
          </p:cNvSpPr>
          <p:nvPr/>
        </p:nvSpPr>
        <p:spPr>
          <a:xfrm>
            <a:off x="5695245" y="1439260"/>
            <a:ext cx="2214257" cy="3325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9pPr>
          </a:lstStyle>
          <a:p>
            <a:r>
              <a:rPr lang="en-US" sz="1400"/>
              <a:t>Diseases accuracies:</a:t>
            </a:r>
          </a:p>
        </p:txBody>
      </p:sp>
      <p:sp>
        <p:nvSpPr>
          <p:cNvPr id="3" name="TextBox 2"/>
          <p:cNvSpPr txBox="1"/>
          <p:nvPr/>
        </p:nvSpPr>
        <p:spPr>
          <a:xfrm>
            <a:off x="1231808" y="4325195"/>
            <a:ext cx="7147030" cy="523220"/>
          </a:xfrm>
          <a:prstGeom prst="rect">
            <a:avLst/>
          </a:prstGeom>
          <a:noFill/>
        </p:spPr>
        <p:txBody>
          <a:bodyPr wrap="square" rtlCol="0">
            <a:spAutoFit/>
          </a:bodyPr>
          <a:lstStyle/>
          <a:p>
            <a:r>
              <a:rPr lang="en-US" dirty="0"/>
              <a:t>Compared to The Reference which uses CNN + VGG16 Our model uses SVM + VGG16</a:t>
            </a:r>
          </a:p>
          <a:p>
            <a:r>
              <a:rPr lang="en-US" dirty="0"/>
              <a:t>And it gave us 75% Total accuracy with a simpler model (SVM)</a:t>
            </a:r>
          </a:p>
        </p:txBody>
      </p:sp>
      <p:pic>
        <p:nvPicPr>
          <p:cNvPr id="4" name="Picture 2">
            <a:extLst>
              <a:ext uri="{FF2B5EF4-FFF2-40B4-BE49-F238E27FC236}">
                <a16:creationId xmlns:a16="http://schemas.microsoft.com/office/drawing/2014/main" id="{F04BA368-47EB-1189-5D7C-590DE4E763D9}"/>
              </a:ext>
            </a:extLst>
          </p:cNvPr>
          <p:cNvPicPr>
            <a:picLocks noChangeAspect="1" noChangeArrowheads="1"/>
          </p:cNvPicPr>
          <p:nvPr/>
        </p:nvPicPr>
        <p:blipFill>
          <a:blip r:embed="rId3"/>
          <a:srcRect/>
          <a:stretch/>
        </p:blipFill>
        <p:spPr bwMode="auto">
          <a:xfrm>
            <a:off x="720000" y="1338795"/>
            <a:ext cx="4625151" cy="26593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Google Shape;492;p46">
            <a:extLst>
              <a:ext uri="{FF2B5EF4-FFF2-40B4-BE49-F238E27FC236}">
                <a16:creationId xmlns:a16="http://schemas.microsoft.com/office/drawing/2014/main" id="{EC3186BB-4C94-2876-6085-82BB351E088C}"/>
              </a:ext>
            </a:extLst>
          </p:cNvPr>
          <p:cNvSpPr/>
          <p:nvPr/>
        </p:nvSpPr>
        <p:spPr>
          <a:xfrm>
            <a:off x="852749" y="1112200"/>
            <a:ext cx="1449900" cy="63065"/>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 Evaluation (VGG19)</a:t>
            </a:r>
            <a:endParaRPr dirty="0"/>
          </a:p>
        </p:txBody>
      </p:sp>
      <p:sp>
        <p:nvSpPr>
          <p:cNvPr id="470" name="Google Shape;470;p44"/>
          <p:cNvSpPr txBox="1"/>
          <p:nvPr/>
        </p:nvSpPr>
        <p:spPr>
          <a:xfrm>
            <a:off x="5764972" y="1771822"/>
            <a:ext cx="2659028" cy="1759398"/>
          </a:xfrm>
          <a:prstGeom prst="rect">
            <a:avLst/>
          </a:prstGeom>
          <a:no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US" sz="1100" dirty="0"/>
              <a:t>98.23% Acne </a:t>
            </a:r>
          </a:p>
          <a:p>
            <a:pPr marL="171450" lvl="0" indent="-171450">
              <a:buFont typeface="Arial" panose="020B0604020202020204" pitchFamily="34" charset="0"/>
              <a:buChar char="•"/>
            </a:pPr>
            <a:r>
              <a:rPr lang="en-US" sz="1100" dirty="0"/>
              <a:t>59.64% Scabies </a:t>
            </a:r>
          </a:p>
          <a:p>
            <a:pPr marL="171450" lvl="0" indent="-171450">
              <a:buFont typeface="Arial" panose="020B0604020202020204" pitchFamily="34" charset="0"/>
              <a:buChar char="•"/>
            </a:pPr>
            <a:r>
              <a:rPr lang="en-US" sz="1100" dirty="0"/>
              <a:t>74.67% Impetigo </a:t>
            </a:r>
          </a:p>
          <a:p>
            <a:pPr marL="171450" lvl="0" indent="-171450">
              <a:buFont typeface="Arial" panose="020B0604020202020204" pitchFamily="34" charset="0"/>
              <a:buChar char="•"/>
            </a:pPr>
            <a:r>
              <a:rPr lang="en-US" sz="1100" dirty="0"/>
              <a:t>63.91% Tinea </a:t>
            </a:r>
          </a:p>
          <a:p>
            <a:pPr marL="171450" lvl="0" indent="-171450">
              <a:buFont typeface="Arial" panose="020B0604020202020204" pitchFamily="34" charset="0"/>
              <a:buChar char="•"/>
            </a:pPr>
            <a:r>
              <a:rPr lang="en-US" sz="1100" dirty="0"/>
              <a:t>82.99% Dermatitis </a:t>
            </a:r>
          </a:p>
          <a:p>
            <a:pPr marL="171450" lvl="0" indent="-171450">
              <a:buFont typeface="Arial" panose="020B0604020202020204" pitchFamily="34" charset="0"/>
              <a:buChar char="•"/>
            </a:pPr>
            <a:r>
              <a:rPr lang="en-US" sz="1100" dirty="0"/>
              <a:t>59.69% Eczema </a:t>
            </a:r>
          </a:p>
          <a:p>
            <a:pPr marL="171450" lvl="0" indent="-171450">
              <a:buFont typeface="Arial" panose="020B0604020202020204" pitchFamily="34" charset="0"/>
              <a:buChar char="•"/>
            </a:pPr>
            <a:r>
              <a:rPr lang="en-US" sz="1100" dirty="0"/>
              <a:t>55.73% Psoriasis</a:t>
            </a:r>
            <a:endParaRPr lang="en-US" sz="1100" dirty="0">
              <a:solidFill>
                <a:schemeClr val="dk1"/>
              </a:solidFill>
              <a:latin typeface="Raleway Medium"/>
              <a:ea typeface="Raleway Medium"/>
              <a:cs typeface="Raleway Medium"/>
              <a:sym typeface="Raleway Medium"/>
            </a:endParaRPr>
          </a:p>
        </p:txBody>
      </p:sp>
      <p:sp>
        <p:nvSpPr>
          <p:cNvPr id="473" name="Google Shape;473;p44"/>
          <p:cNvSpPr/>
          <p:nvPr/>
        </p:nvSpPr>
        <p:spPr>
          <a:xfrm rot="10800000" flipH="1">
            <a:off x="568500" y="4303050"/>
            <a:ext cx="5685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 name="Google Shape;469;p44">
            <a:extLst>
              <a:ext uri="{FF2B5EF4-FFF2-40B4-BE49-F238E27FC236}">
                <a16:creationId xmlns:a16="http://schemas.microsoft.com/office/drawing/2014/main" id="{0B7EC546-3ED9-82D4-7C1A-A515A4238303}"/>
              </a:ext>
            </a:extLst>
          </p:cNvPr>
          <p:cNvSpPr txBox="1">
            <a:spLocks/>
          </p:cNvSpPr>
          <p:nvPr/>
        </p:nvSpPr>
        <p:spPr>
          <a:xfrm>
            <a:off x="5695245" y="1439260"/>
            <a:ext cx="2214257" cy="3325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9pPr>
          </a:lstStyle>
          <a:p>
            <a:r>
              <a:rPr lang="en-US" sz="1400" dirty="0"/>
              <a:t>Diseases accuracies:</a:t>
            </a:r>
          </a:p>
        </p:txBody>
      </p:sp>
      <p:sp>
        <p:nvSpPr>
          <p:cNvPr id="3" name="TextBox 2"/>
          <p:cNvSpPr txBox="1"/>
          <p:nvPr/>
        </p:nvSpPr>
        <p:spPr>
          <a:xfrm>
            <a:off x="1231808" y="4325195"/>
            <a:ext cx="7147030" cy="523220"/>
          </a:xfrm>
          <a:prstGeom prst="rect">
            <a:avLst/>
          </a:prstGeom>
          <a:noFill/>
        </p:spPr>
        <p:txBody>
          <a:bodyPr wrap="square" rtlCol="0">
            <a:spAutoFit/>
          </a:bodyPr>
          <a:lstStyle/>
          <a:p>
            <a:r>
              <a:rPr lang="en-US" dirty="0"/>
              <a:t>Compared to the first phase where we used VGG16 + SVM, we used VGG19 full model, And it gave us a total accuracy of 67%  using deep learning model (VGG19)</a:t>
            </a:r>
          </a:p>
        </p:txBody>
      </p:sp>
      <p:sp>
        <p:nvSpPr>
          <p:cNvPr id="5" name="Google Shape;492;p46">
            <a:extLst>
              <a:ext uri="{FF2B5EF4-FFF2-40B4-BE49-F238E27FC236}">
                <a16:creationId xmlns:a16="http://schemas.microsoft.com/office/drawing/2014/main" id="{EC3186BB-4C94-2876-6085-82BB351E088C}"/>
              </a:ext>
            </a:extLst>
          </p:cNvPr>
          <p:cNvSpPr/>
          <p:nvPr/>
        </p:nvSpPr>
        <p:spPr>
          <a:xfrm>
            <a:off x="852749" y="1112200"/>
            <a:ext cx="1449900" cy="63065"/>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028" name="Picture 4" descr="Output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740" y="1340867"/>
            <a:ext cx="4568405" cy="2723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7029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69F03E67-14F0-75CD-083F-A7B3C49CD01C}"/>
            </a:ext>
          </a:extLst>
        </p:cNvPr>
        <p:cNvGrpSpPr/>
        <p:nvPr/>
      </p:nvGrpSpPr>
      <p:grpSpPr>
        <a:xfrm>
          <a:off x="0" y="0"/>
          <a:ext cx="0" cy="0"/>
          <a:chOff x="0" y="0"/>
          <a:chExt cx="0" cy="0"/>
        </a:xfrm>
      </p:grpSpPr>
      <p:sp>
        <p:nvSpPr>
          <p:cNvPr id="451" name="Google Shape;451;p43">
            <a:extLst>
              <a:ext uri="{FF2B5EF4-FFF2-40B4-BE49-F238E27FC236}">
                <a16:creationId xmlns:a16="http://schemas.microsoft.com/office/drawing/2014/main" id="{A0E17AAC-86E3-DB10-C7E1-6900BD70ADD1}"/>
              </a:ext>
            </a:extLst>
          </p:cNvPr>
          <p:cNvSpPr txBox="1">
            <a:spLocks noGrp="1"/>
          </p:cNvSpPr>
          <p:nvPr>
            <p:ph type="title"/>
          </p:nvPr>
        </p:nvSpPr>
        <p:spPr>
          <a:xfrm>
            <a:off x="2733410" y="1786565"/>
            <a:ext cx="4742564" cy="16483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5500"/>
              <a:t>Mobile </a:t>
            </a:r>
            <a:br>
              <a:rPr lang="en-US" sz="5500"/>
            </a:br>
            <a:r>
              <a:rPr lang="en-US" sz="5500"/>
              <a:t>App</a:t>
            </a:r>
          </a:p>
        </p:txBody>
      </p:sp>
      <p:sp>
        <p:nvSpPr>
          <p:cNvPr id="452" name="Google Shape;452;p43">
            <a:extLst>
              <a:ext uri="{FF2B5EF4-FFF2-40B4-BE49-F238E27FC236}">
                <a16:creationId xmlns:a16="http://schemas.microsoft.com/office/drawing/2014/main" id="{70DF8798-DEF5-D098-02FC-811C06C88C3D}"/>
              </a:ext>
            </a:extLst>
          </p:cNvPr>
          <p:cNvSpPr txBox="1">
            <a:spLocks noGrp="1"/>
          </p:cNvSpPr>
          <p:nvPr>
            <p:ph type="subTitle" idx="1"/>
          </p:nvPr>
        </p:nvSpPr>
        <p:spPr>
          <a:xfrm>
            <a:off x="2817400" y="3569447"/>
            <a:ext cx="3509100" cy="4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a:t> </a:t>
            </a:r>
            <a:endParaRPr b="1"/>
          </a:p>
        </p:txBody>
      </p:sp>
      <p:sp>
        <p:nvSpPr>
          <p:cNvPr id="453" name="Google Shape;453;p43">
            <a:extLst>
              <a:ext uri="{FF2B5EF4-FFF2-40B4-BE49-F238E27FC236}">
                <a16:creationId xmlns:a16="http://schemas.microsoft.com/office/drawing/2014/main" id="{3000D8ED-3DDA-4CBE-481F-2422E6D64919}"/>
              </a:ext>
            </a:extLst>
          </p:cNvPr>
          <p:cNvSpPr/>
          <p:nvPr/>
        </p:nvSpPr>
        <p:spPr>
          <a:xfrm>
            <a:off x="3847000" y="1514188"/>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54" name="Google Shape;454;p43">
            <a:extLst>
              <a:ext uri="{FF2B5EF4-FFF2-40B4-BE49-F238E27FC236}">
                <a16:creationId xmlns:a16="http://schemas.microsoft.com/office/drawing/2014/main" id="{EBFE6FDF-7F3A-ECDD-DB8A-B880D38CC6E4}"/>
              </a:ext>
            </a:extLst>
          </p:cNvPr>
          <p:cNvGrpSpPr/>
          <p:nvPr/>
        </p:nvGrpSpPr>
        <p:grpSpPr>
          <a:xfrm>
            <a:off x="0" y="0"/>
            <a:ext cx="1199700" cy="2654850"/>
            <a:chOff x="0" y="0"/>
            <a:chExt cx="1199700" cy="2654850"/>
          </a:xfrm>
        </p:grpSpPr>
        <p:sp>
          <p:nvSpPr>
            <p:cNvPr id="455" name="Google Shape;455;p43">
              <a:extLst>
                <a:ext uri="{FF2B5EF4-FFF2-40B4-BE49-F238E27FC236}">
                  <a16:creationId xmlns:a16="http://schemas.microsoft.com/office/drawing/2014/main" id="{9DF4FBE1-477F-1BEB-7A21-5A2647FB8010}"/>
                </a:ext>
              </a:extLst>
            </p:cNvPr>
            <p:cNvSpPr/>
            <p:nvPr/>
          </p:nvSpPr>
          <p:spPr>
            <a:xfrm>
              <a:off x="0" y="857100"/>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6" name="Google Shape;456;p43">
              <a:extLst>
                <a:ext uri="{FF2B5EF4-FFF2-40B4-BE49-F238E27FC236}">
                  <a16:creationId xmlns:a16="http://schemas.microsoft.com/office/drawing/2014/main" id="{A826793C-D788-BC84-5025-53B266688F85}"/>
                </a:ext>
              </a:extLst>
            </p:cNvPr>
            <p:cNvSpPr/>
            <p:nvPr/>
          </p:nvSpPr>
          <p:spPr>
            <a:xfrm>
              <a:off x="0" y="0"/>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7" name="Google Shape;457;p43">
              <a:extLst>
                <a:ext uri="{FF2B5EF4-FFF2-40B4-BE49-F238E27FC236}">
                  <a16:creationId xmlns:a16="http://schemas.microsoft.com/office/drawing/2014/main" id="{BC6408CB-CFF6-EC42-89D7-C9F62533F957}"/>
                </a:ext>
              </a:extLst>
            </p:cNvPr>
            <p:cNvSpPr/>
            <p:nvPr/>
          </p:nvSpPr>
          <p:spPr>
            <a:xfrm>
              <a:off x="0" y="17142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8" name="Google Shape;458;p43">
              <a:extLst>
                <a:ext uri="{FF2B5EF4-FFF2-40B4-BE49-F238E27FC236}">
                  <a16:creationId xmlns:a16="http://schemas.microsoft.com/office/drawing/2014/main" id="{818AC7BF-B6DD-D947-A314-8FB4536D3B66}"/>
                </a:ext>
              </a:extLst>
            </p:cNvPr>
            <p:cNvSpPr/>
            <p:nvPr/>
          </p:nvSpPr>
          <p:spPr>
            <a:xfrm>
              <a:off x="0" y="2494350"/>
              <a:ext cx="1199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459" name="Google Shape;459;p43">
            <a:extLst>
              <a:ext uri="{FF2B5EF4-FFF2-40B4-BE49-F238E27FC236}">
                <a16:creationId xmlns:a16="http://schemas.microsoft.com/office/drawing/2014/main" id="{7BF1A6BA-545D-BADF-5584-51C2184F6ACA}"/>
              </a:ext>
            </a:extLst>
          </p:cNvPr>
          <p:cNvGrpSpPr/>
          <p:nvPr/>
        </p:nvGrpSpPr>
        <p:grpSpPr>
          <a:xfrm>
            <a:off x="7944300" y="2494350"/>
            <a:ext cx="1199700" cy="2654875"/>
            <a:chOff x="7944300" y="2494350"/>
            <a:chExt cx="1199700" cy="2654875"/>
          </a:xfrm>
        </p:grpSpPr>
        <p:sp>
          <p:nvSpPr>
            <p:cNvPr id="460" name="Google Shape;460;p43">
              <a:extLst>
                <a:ext uri="{FF2B5EF4-FFF2-40B4-BE49-F238E27FC236}">
                  <a16:creationId xmlns:a16="http://schemas.microsoft.com/office/drawing/2014/main" id="{5C813A95-A915-C7F9-7134-E3A6F0C70436}"/>
                </a:ext>
              </a:extLst>
            </p:cNvPr>
            <p:cNvSpPr/>
            <p:nvPr/>
          </p:nvSpPr>
          <p:spPr>
            <a:xfrm>
              <a:off x="7944300" y="3434891"/>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1" name="Google Shape;461;p43">
              <a:extLst>
                <a:ext uri="{FF2B5EF4-FFF2-40B4-BE49-F238E27FC236}">
                  <a16:creationId xmlns:a16="http://schemas.microsoft.com/office/drawing/2014/main" id="{583F5940-8AF4-DC14-A831-FB8F81E356D1}"/>
                </a:ext>
              </a:extLst>
            </p:cNvPr>
            <p:cNvSpPr/>
            <p:nvPr/>
          </p:nvSpPr>
          <p:spPr>
            <a:xfrm>
              <a:off x="7944300" y="25778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2" name="Google Shape;462;p43">
              <a:extLst>
                <a:ext uri="{FF2B5EF4-FFF2-40B4-BE49-F238E27FC236}">
                  <a16:creationId xmlns:a16="http://schemas.microsoft.com/office/drawing/2014/main" id="{CF17559A-5391-A32A-96C8-075C83D8CBC4}"/>
                </a:ext>
              </a:extLst>
            </p:cNvPr>
            <p:cNvSpPr/>
            <p:nvPr/>
          </p:nvSpPr>
          <p:spPr>
            <a:xfrm>
              <a:off x="7944300" y="4292125"/>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3" name="Google Shape;463;p43">
              <a:extLst>
                <a:ext uri="{FF2B5EF4-FFF2-40B4-BE49-F238E27FC236}">
                  <a16:creationId xmlns:a16="http://schemas.microsoft.com/office/drawing/2014/main" id="{092E8C23-7EBB-2C13-EC2B-873264A6ACA7}"/>
                </a:ext>
              </a:extLst>
            </p:cNvPr>
            <p:cNvSpPr/>
            <p:nvPr/>
          </p:nvSpPr>
          <p:spPr>
            <a:xfrm>
              <a:off x="7944300" y="2494350"/>
              <a:ext cx="1199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extLst>
      <p:ext uri="{BB962C8B-B14F-4D97-AF65-F5344CB8AC3E}">
        <p14:creationId xmlns:p14="http://schemas.microsoft.com/office/powerpoint/2010/main" val="2363579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5">
          <a:extLst>
            <a:ext uri="{FF2B5EF4-FFF2-40B4-BE49-F238E27FC236}">
              <a16:creationId xmlns:a16="http://schemas.microsoft.com/office/drawing/2014/main" id="{DF461779-E976-2881-E5FA-3E75AB7A1743}"/>
            </a:ext>
          </a:extLst>
        </p:cNvPr>
        <p:cNvGrpSpPr/>
        <p:nvPr/>
      </p:nvGrpSpPr>
      <p:grpSpPr>
        <a:xfrm>
          <a:off x="0" y="0"/>
          <a:ext cx="0" cy="0"/>
          <a:chOff x="0" y="0"/>
          <a:chExt cx="0" cy="0"/>
        </a:xfrm>
      </p:grpSpPr>
      <p:sp>
        <p:nvSpPr>
          <p:cNvPr id="490" name="Google Shape;490;p46">
            <a:extLst>
              <a:ext uri="{FF2B5EF4-FFF2-40B4-BE49-F238E27FC236}">
                <a16:creationId xmlns:a16="http://schemas.microsoft.com/office/drawing/2014/main" id="{2613C200-D0CA-587B-F566-8D37904A21B8}"/>
              </a:ext>
            </a:extLst>
          </p:cNvPr>
          <p:cNvSpPr txBox="1">
            <a:spLocks noGrp="1"/>
          </p:cNvSpPr>
          <p:nvPr>
            <p:ph type="title"/>
          </p:nvPr>
        </p:nvSpPr>
        <p:spPr>
          <a:xfrm>
            <a:off x="1568606" y="2044050"/>
            <a:ext cx="2639122" cy="13756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500"/>
              <a:t>How to use the app</a:t>
            </a:r>
          </a:p>
        </p:txBody>
      </p:sp>
      <p:sp>
        <p:nvSpPr>
          <p:cNvPr id="492" name="Google Shape;492;p46">
            <a:extLst>
              <a:ext uri="{FF2B5EF4-FFF2-40B4-BE49-F238E27FC236}">
                <a16:creationId xmlns:a16="http://schemas.microsoft.com/office/drawing/2014/main" id="{F118B367-4F1E-278E-29E1-AE9C0393DF61}"/>
              </a:ext>
            </a:extLst>
          </p:cNvPr>
          <p:cNvSpPr/>
          <p:nvPr/>
        </p:nvSpPr>
        <p:spPr>
          <a:xfrm>
            <a:off x="3482778" y="538532"/>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 name="Google Shape;492;p46">
            <a:extLst>
              <a:ext uri="{FF2B5EF4-FFF2-40B4-BE49-F238E27FC236}">
                <a16:creationId xmlns:a16="http://schemas.microsoft.com/office/drawing/2014/main" id="{FFEBA8CE-7F5F-41B8-9483-5A1125243CA7}"/>
              </a:ext>
            </a:extLst>
          </p:cNvPr>
          <p:cNvSpPr/>
          <p:nvPr/>
        </p:nvSpPr>
        <p:spPr>
          <a:xfrm>
            <a:off x="1568606" y="3239220"/>
            <a:ext cx="1449900" cy="63065"/>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5" name="مجموعة 4">
            <a:extLst>
              <a:ext uri="{FF2B5EF4-FFF2-40B4-BE49-F238E27FC236}">
                <a16:creationId xmlns:a16="http://schemas.microsoft.com/office/drawing/2014/main" id="{4F56E67B-EF33-D0B2-98C4-D0A539D070C7}"/>
              </a:ext>
            </a:extLst>
          </p:cNvPr>
          <p:cNvGrpSpPr/>
          <p:nvPr/>
        </p:nvGrpSpPr>
        <p:grpSpPr>
          <a:xfrm>
            <a:off x="5040922" y="699031"/>
            <a:ext cx="2117969" cy="3902705"/>
            <a:chOff x="5040922" y="699032"/>
            <a:chExt cx="2117969" cy="3775944"/>
          </a:xfrm>
        </p:grpSpPr>
        <p:grpSp>
          <p:nvGrpSpPr>
            <p:cNvPr id="486" name="Google Shape;486;p46">
              <a:extLst>
                <a:ext uri="{FF2B5EF4-FFF2-40B4-BE49-F238E27FC236}">
                  <a16:creationId xmlns:a16="http://schemas.microsoft.com/office/drawing/2014/main" id="{E48B5F62-0D65-5EEC-63DA-3BC19E26977F}"/>
                </a:ext>
              </a:extLst>
            </p:cNvPr>
            <p:cNvGrpSpPr/>
            <p:nvPr/>
          </p:nvGrpSpPr>
          <p:grpSpPr>
            <a:xfrm>
              <a:off x="5040922" y="699032"/>
              <a:ext cx="2117969" cy="3775944"/>
              <a:chOff x="1112450" y="670275"/>
              <a:chExt cx="1874400" cy="3615000"/>
            </a:xfrm>
          </p:grpSpPr>
          <p:sp>
            <p:nvSpPr>
              <p:cNvPr id="487" name="Google Shape;487;p46">
                <a:extLst>
                  <a:ext uri="{FF2B5EF4-FFF2-40B4-BE49-F238E27FC236}">
                    <a16:creationId xmlns:a16="http://schemas.microsoft.com/office/drawing/2014/main" id="{15D1BB11-8BD7-A5C2-E924-09DAB76EE2CD}"/>
                  </a:ext>
                </a:extLst>
              </p:cNvPr>
              <p:cNvSpPr/>
              <p:nvPr/>
            </p:nvSpPr>
            <p:spPr>
              <a:xfrm rot="5400000">
                <a:off x="242150" y="1540575"/>
                <a:ext cx="3615000" cy="1874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Raleway Medium"/>
                  <a:ea typeface="Raleway Medium"/>
                  <a:cs typeface="Raleway Medium"/>
                  <a:sym typeface="Raleway Medium"/>
                </a:endParaRPr>
              </a:p>
            </p:txBody>
          </p:sp>
          <p:sp>
            <p:nvSpPr>
              <p:cNvPr id="488" name="Google Shape;488;p46">
                <a:extLst>
                  <a:ext uri="{FF2B5EF4-FFF2-40B4-BE49-F238E27FC236}">
                    <a16:creationId xmlns:a16="http://schemas.microsoft.com/office/drawing/2014/main" id="{97BB6B6F-649F-F9E8-65BB-74218E3553C7}"/>
                  </a:ext>
                </a:extLst>
              </p:cNvPr>
              <p:cNvSpPr/>
              <p:nvPr/>
            </p:nvSpPr>
            <p:spPr>
              <a:xfrm rot="5400000">
                <a:off x="2020300" y="533256"/>
                <a:ext cx="58800" cy="52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Medium"/>
                  <a:ea typeface="Raleway Medium"/>
                  <a:cs typeface="Raleway Medium"/>
                  <a:sym typeface="Raleway Medium"/>
                </a:endParaRPr>
              </a:p>
            </p:txBody>
          </p:sp>
          <p:sp>
            <p:nvSpPr>
              <p:cNvPr id="489" name="Google Shape;489;p46">
                <a:extLst>
                  <a:ext uri="{FF2B5EF4-FFF2-40B4-BE49-F238E27FC236}">
                    <a16:creationId xmlns:a16="http://schemas.microsoft.com/office/drawing/2014/main" id="{D7DD8490-2481-6D81-A509-7B5F37D6E2BB}"/>
                  </a:ext>
                </a:extLst>
              </p:cNvPr>
              <p:cNvSpPr/>
              <p:nvPr/>
            </p:nvSpPr>
            <p:spPr>
              <a:xfrm rot="5400000">
                <a:off x="2020300" y="3886147"/>
                <a:ext cx="58800" cy="52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Medium"/>
                  <a:ea typeface="Raleway Medium"/>
                  <a:cs typeface="Raleway Medium"/>
                  <a:sym typeface="Raleway Medium"/>
                </a:endParaRPr>
              </a:p>
            </p:txBody>
          </p:sp>
        </p:grpSp>
        <p:pic>
          <p:nvPicPr>
            <p:cNvPr id="3" name="final">
              <a:hlinkClick r:id="" action="ppaction://media"/>
              <a:extLst>
                <a:ext uri="{FF2B5EF4-FFF2-40B4-BE49-F238E27FC236}">
                  <a16:creationId xmlns:a16="http://schemas.microsoft.com/office/drawing/2014/main" id="{3E332963-686A-71CA-8255-9A7DC2228EB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9334" y="860495"/>
              <a:ext cx="1921146" cy="3440747"/>
            </a:xfrm>
            <a:prstGeom prst="rect">
              <a:avLst/>
            </a:prstGeom>
          </p:spPr>
        </p:pic>
      </p:grpSp>
    </p:spTree>
    <p:extLst>
      <p:ext uri="{BB962C8B-B14F-4D97-AF65-F5344CB8AC3E}">
        <p14:creationId xmlns:p14="http://schemas.microsoft.com/office/powerpoint/2010/main" val="1850770047"/>
      </p:ext>
    </p:extLst>
  </p:cSld>
  <p:clrMapOvr>
    <a:masterClrMapping/>
  </p:clrMapOvr>
  <p:timing>
    <p:tnLst>
      <p:par>
        <p:cTn id="1" dur="indefinite" restart="never" nodeType="tmRoot">
          <p:childTnLst>
            <p:video>
              <p:cMediaNode vol="80000">
                <p:cTn id="2" fill="hold" display="0">
                  <p:stCondLst>
                    <p:cond delay="indefinite"/>
                  </p:stCondLst>
                </p:cTn>
                <p:tgtEl>
                  <p:spTgt spid="3"/>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F9C8CBC9-A9DF-3C4A-D827-421513116B76}"/>
            </a:ext>
          </a:extLst>
        </p:cNvPr>
        <p:cNvGrpSpPr/>
        <p:nvPr/>
      </p:nvGrpSpPr>
      <p:grpSpPr>
        <a:xfrm>
          <a:off x="0" y="0"/>
          <a:ext cx="0" cy="0"/>
          <a:chOff x="0" y="0"/>
          <a:chExt cx="0" cy="0"/>
        </a:xfrm>
      </p:grpSpPr>
      <p:sp>
        <p:nvSpPr>
          <p:cNvPr id="451" name="Google Shape;451;p43">
            <a:extLst>
              <a:ext uri="{FF2B5EF4-FFF2-40B4-BE49-F238E27FC236}">
                <a16:creationId xmlns:a16="http://schemas.microsoft.com/office/drawing/2014/main" id="{76E005D7-A008-AF0F-1AA9-A61D2CC67F09}"/>
              </a:ext>
            </a:extLst>
          </p:cNvPr>
          <p:cNvSpPr txBox="1">
            <a:spLocks noGrp="1"/>
          </p:cNvSpPr>
          <p:nvPr>
            <p:ph type="title"/>
          </p:nvPr>
        </p:nvSpPr>
        <p:spPr>
          <a:xfrm>
            <a:off x="2492908" y="2069150"/>
            <a:ext cx="4406656" cy="101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TOOLS</a:t>
            </a:r>
            <a:endParaRPr/>
          </a:p>
        </p:txBody>
      </p:sp>
      <p:sp>
        <p:nvSpPr>
          <p:cNvPr id="452" name="Google Shape;452;p43">
            <a:extLst>
              <a:ext uri="{FF2B5EF4-FFF2-40B4-BE49-F238E27FC236}">
                <a16:creationId xmlns:a16="http://schemas.microsoft.com/office/drawing/2014/main" id="{AF3973B9-5080-D38B-C282-2D5E80593A63}"/>
              </a:ext>
            </a:extLst>
          </p:cNvPr>
          <p:cNvSpPr txBox="1">
            <a:spLocks noGrp="1"/>
          </p:cNvSpPr>
          <p:nvPr>
            <p:ph type="subTitle" idx="1"/>
          </p:nvPr>
        </p:nvSpPr>
        <p:spPr>
          <a:xfrm>
            <a:off x="2817525" y="3212000"/>
            <a:ext cx="3509100" cy="4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 </a:t>
            </a:r>
          </a:p>
        </p:txBody>
      </p:sp>
      <p:sp>
        <p:nvSpPr>
          <p:cNvPr id="453" name="Google Shape;453;p43">
            <a:extLst>
              <a:ext uri="{FF2B5EF4-FFF2-40B4-BE49-F238E27FC236}">
                <a16:creationId xmlns:a16="http://schemas.microsoft.com/office/drawing/2014/main" id="{9658717B-0F3C-50D1-307E-54F77BFB2864}"/>
              </a:ext>
            </a:extLst>
          </p:cNvPr>
          <p:cNvSpPr/>
          <p:nvPr/>
        </p:nvSpPr>
        <p:spPr>
          <a:xfrm>
            <a:off x="3847000" y="1514188"/>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54" name="Google Shape;454;p43">
            <a:extLst>
              <a:ext uri="{FF2B5EF4-FFF2-40B4-BE49-F238E27FC236}">
                <a16:creationId xmlns:a16="http://schemas.microsoft.com/office/drawing/2014/main" id="{CD333778-3BE5-9BBE-7CD5-B3B958FD778B}"/>
              </a:ext>
            </a:extLst>
          </p:cNvPr>
          <p:cNvGrpSpPr/>
          <p:nvPr/>
        </p:nvGrpSpPr>
        <p:grpSpPr>
          <a:xfrm>
            <a:off x="0" y="0"/>
            <a:ext cx="1199700" cy="2654850"/>
            <a:chOff x="0" y="0"/>
            <a:chExt cx="1199700" cy="2654850"/>
          </a:xfrm>
        </p:grpSpPr>
        <p:sp>
          <p:nvSpPr>
            <p:cNvPr id="455" name="Google Shape;455;p43">
              <a:extLst>
                <a:ext uri="{FF2B5EF4-FFF2-40B4-BE49-F238E27FC236}">
                  <a16:creationId xmlns:a16="http://schemas.microsoft.com/office/drawing/2014/main" id="{A4B96839-6511-97E6-D1EA-06B2FE8B82F6}"/>
                </a:ext>
              </a:extLst>
            </p:cNvPr>
            <p:cNvSpPr/>
            <p:nvPr/>
          </p:nvSpPr>
          <p:spPr>
            <a:xfrm>
              <a:off x="0" y="857100"/>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6" name="Google Shape;456;p43">
              <a:extLst>
                <a:ext uri="{FF2B5EF4-FFF2-40B4-BE49-F238E27FC236}">
                  <a16:creationId xmlns:a16="http://schemas.microsoft.com/office/drawing/2014/main" id="{27BBC0A1-1252-8831-6DE4-E84D29783248}"/>
                </a:ext>
              </a:extLst>
            </p:cNvPr>
            <p:cNvSpPr/>
            <p:nvPr/>
          </p:nvSpPr>
          <p:spPr>
            <a:xfrm>
              <a:off x="0" y="0"/>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7" name="Google Shape;457;p43">
              <a:extLst>
                <a:ext uri="{FF2B5EF4-FFF2-40B4-BE49-F238E27FC236}">
                  <a16:creationId xmlns:a16="http://schemas.microsoft.com/office/drawing/2014/main" id="{6050A20D-412F-2D25-80E4-4135BD533FC9}"/>
                </a:ext>
              </a:extLst>
            </p:cNvPr>
            <p:cNvSpPr/>
            <p:nvPr/>
          </p:nvSpPr>
          <p:spPr>
            <a:xfrm>
              <a:off x="0" y="17142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8" name="Google Shape;458;p43">
              <a:extLst>
                <a:ext uri="{FF2B5EF4-FFF2-40B4-BE49-F238E27FC236}">
                  <a16:creationId xmlns:a16="http://schemas.microsoft.com/office/drawing/2014/main" id="{AA5065A7-5CDB-8E75-AA88-473720E53364}"/>
                </a:ext>
              </a:extLst>
            </p:cNvPr>
            <p:cNvSpPr/>
            <p:nvPr/>
          </p:nvSpPr>
          <p:spPr>
            <a:xfrm>
              <a:off x="0" y="2494350"/>
              <a:ext cx="1199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459" name="Google Shape;459;p43">
            <a:extLst>
              <a:ext uri="{FF2B5EF4-FFF2-40B4-BE49-F238E27FC236}">
                <a16:creationId xmlns:a16="http://schemas.microsoft.com/office/drawing/2014/main" id="{C7060837-3BC4-8B3B-ADCB-7DD29928AA1A}"/>
              </a:ext>
            </a:extLst>
          </p:cNvPr>
          <p:cNvGrpSpPr/>
          <p:nvPr/>
        </p:nvGrpSpPr>
        <p:grpSpPr>
          <a:xfrm>
            <a:off x="7944300" y="2494350"/>
            <a:ext cx="1199700" cy="2654875"/>
            <a:chOff x="7944300" y="2494350"/>
            <a:chExt cx="1199700" cy="2654875"/>
          </a:xfrm>
        </p:grpSpPr>
        <p:sp>
          <p:nvSpPr>
            <p:cNvPr id="460" name="Google Shape;460;p43">
              <a:extLst>
                <a:ext uri="{FF2B5EF4-FFF2-40B4-BE49-F238E27FC236}">
                  <a16:creationId xmlns:a16="http://schemas.microsoft.com/office/drawing/2014/main" id="{6C8BFDC9-0492-5DF7-E4C4-3CD6D2B43DA8}"/>
                </a:ext>
              </a:extLst>
            </p:cNvPr>
            <p:cNvSpPr/>
            <p:nvPr/>
          </p:nvSpPr>
          <p:spPr>
            <a:xfrm>
              <a:off x="7944300" y="3434891"/>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1" name="Google Shape;461;p43">
              <a:extLst>
                <a:ext uri="{FF2B5EF4-FFF2-40B4-BE49-F238E27FC236}">
                  <a16:creationId xmlns:a16="http://schemas.microsoft.com/office/drawing/2014/main" id="{94795320-95A2-9092-0BE1-8CF335CF8955}"/>
                </a:ext>
              </a:extLst>
            </p:cNvPr>
            <p:cNvSpPr/>
            <p:nvPr/>
          </p:nvSpPr>
          <p:spPr>
            <a:xfrm>
              <a:off x="7944300" y="25778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2" name="Google Shape;462;p43">
              <a:extLst>
                <a:ext uri="{FF2B5EF4-FFF2-40B4-BE49-F238E27FC236}">
                  <a16:creationId xmlns:a16="http://schemas.microsoft.com/office/drawing/2014/main" id="{1F766BF0-3D5F-A8EF-CDAB-4CDBC6F07045}"/>
                </a:ext>
              </a:extLst>
            </p:cNvPr>
            <p:cNvSpPr/>
            <p:nvPr/>
          </p:nvSpPr>
          <p:spPr>
            <a:xfrm>
              <a:off x="7944300" y="4292125"/>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3" name="Google Shape;463;p43">
              <a:extLst>
                <a:ext uri="{FF2B5EF4-FFF2-40B4-BE49-F238E27FC236}">
                  <a16:creationId xmlns:a16="http://schemas.microsoft.com/office/drawing/2014/main" id="{1BD890A0-0627-CBC4-6BEB-07340F3421E4}"/>
                </a:ext>
              </a:extLst>
            </p:cNvPr>
            <p:cNvSpPr/>
            <p:nvPr/>
          </p:nvSpPr>
          <p:spPr>
            <a:xfrm>
              <a:off x="7944300" y="2494350"/>
              <a:ext cx="1199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extLst>
      <p:ext uri="{BB962C8B-B14F-4D97-AF65-F5344CB8AC3E}">
        <p14:creationId xmlns:p14="http://schemas.microsoft.com/office/powerpoint/2010/main" val="668295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329F1913-4B1A-885A-AD0A-F5415EBFBFEF}"/>
            </a:ext>
          </a:extLst>
        </p:cNvPr>
        <p:cNvGrpSpPr/>
        <p:nvPr/>
      </p:nvGrpSpPr>
      <p:grpSpPr>
        <a:xfrm>
          <a:off x="0" y="0"/>
          <a:ext cx="0" cy="0"/>
          <a:chOff x="0" y="0"/>
          <a:chExt cx="0" cy="0"/>
        </a:xfrm>
      </p:grpSpPr>
      <p:grpSp>
        <p:nvGrpSpPr>
          <p:cNvPr id="30" name="مجموعة 29">
            <a:extLst>
              <a:ext uri="{FF2B5EF4-FFF2-40B4-BE49-F238E27FC236}">
                <a16:creationId xmlns:a16="http://schemas.microsoft.com/office/drawing/2014/main" id="{79C86A0D-FEE0-0ED2-A2F7-F8623CE6D21D}"/>
              </a:ext>
            </a:extLst>
          </p:cNvPr>
          <p:cNvGrpSpPr/>
          <p:nvPr/>
        </p:nvGrpSpPr>
        <p:grpSpPr>
          <a:xfrm>
            <a:off x="1311320" y="119028"/>
            <a:ext cx="5821269" cy="597213"/>
            <a:chOff x="28682" y="192284"/>
            <a:chExt cx="5975413" cy="826597"/>
          </a:xfrm>
        </p:grpSpPr>
        <p:pic>
          <p:nvPicPr>
            <p:cNvPr id="5" name="صورة 4">
              <a:extLst>
                <a:ext uri="{FF2B5EF4-FFF2-40B4-BE49-F238E27FC236}">
                  <a16:creationId xmlns:a16="http://schemas.microsoft.com/office/drawing/2014/main" id="{9A7D9D0D-4CF1-5392-5935-896541BD96C9}"/>
                </a:ext>
              </a:extLst>
            </p:cNvPr>
            <p:cNvPicPr>
              <a:picLocks noChangeAspect="1"/>
            </p:cNvPicPr>
            <p:nvPr/>
          </p:nvPicPr>
          <p:blipFill>
            <a:blip r:embed="rId3"/>
            <a:stretch>
              <a:fillRect/>
            </a:stretch>
          </p:blipFill>
          <p:spPr>
            <a:xfrm>
              <a:off x="28682" y="192284"/>
              <a:ext cx="870601" cy="758824"/>
            </a:xfrm>
            <a:prstGeom prst="rect">
              <a:avLst/>
            </a:prstGeom>
          </p:spPr>
        </p:pic>
        <p:sp>
          <p:nvSpPr>
            <p:cNvPr id="15" name="مربع نص 14">
              <a:extLst>
                <a:ext uri="{FF2B5EF4-FFF2-40B4-BE49-F238E27FC236}">
                  <a16:creationId xmlns:a16="http://schemas.microsoft.com/office/drawing/2014/main" id="{EDA03763-6C69-7837-7D20-2B54BE9ABB1F}"/>
                </a:ext>
              </a:extLst>
            </p:cNvPr>
            <p:cNvSpPr txBox="1"/>
            <p:nvPr/>
          </p:nvSpPr>
          <p:spPr>
            <a:xfrm>
              <a:off x="1183427" y="294697"/>
              <a:ext cx="4820668" cy="72418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defRPr/>
              </a:pPr>
              <a:r>
                <a:rPr kumimoji="0" lang="en-US" altLang="en-US" b="1" i="0" u="none" strike="noStrike" kern="0" cap="none" spc="0" normalizeH="0" baseline="0" noProof="0" dirty="0">
                  <a:ln>
                    <a:noFill/>
                  </a:ln>
                  <a:solidFill>
                    <a:srgbClr val="0E1D35"/>
                  </a:solidFill>
                  <a:effectLst/>
                  <a:uLnTx/>
                  <a:uFillTx/>
                  <a:latin typeface="+mj-lt"/>
                  <a:cs typeface="Arial"/>
                  <a:sym typeface="Arial"/>
                </a:rPr>
                <a:t>Flutter</a:t>
              </a:r>
              <a:r>
                <a:rPr kumimoji="0" lang="en-US" altLang="en-US" b="0" i="0" u="none" strike="noStrike" kern="0" cap="none" spc="0" normalizeH="0" baseline="0" noProof="0" dirty="0">
                  <a:ln>
                    <a:noFill/>
                  </a:ln>
                  <a:solidFill>
                    <a:srgbClr val="0E1D35"/>
                  </a:solidFill>
                  <a:effectLst/>
                  <a:uLnTx/>
                  <a:uFillTx/>
                  <a:latin typeface="+mj-lt"/>
                  <a:cs typeface="Arial"/>
                  <a:sym typeface="Arial"/>
                </a:rPr>
                <a:t>: For designing the app’s interface and how it works for users.</a:t>
              </a:r>
            </a:p>
          </p:txBody>
        </p:sp>
      </p:grpSp>
      <p:grpSp>
        <p:nvGrpSpPr>
          <p:cNvPr id="31" name="مجموعة 30">
            <a:extLst>
              <a:ext uri="{FF2B5EF4-FFF2-40B4-BE49-F238E27FC236}">
                <a16:creationId xmlns:a16="http://schemas.microsoft.com/office/drawing/2014/main" id="{42109B19-00F9-79D9-687A-065F10C39C69}"/>
              </a:ext>
            </a:extLst>
          </p:cNvPr>
          <p:cNvGrpSpPr/>
          <p:nvPr/>
        </p:nvGrpSpPr>
        <p:grpSpPr>
          <a:xfrm>
            <a:off x="1422531" y="876590"/>
            <a:ext cx="5821269" cy="636452"/>
            <a:chOff x="182826" y="1277573"/>
            <a:chExt cx="5821269" cy="695286"/>
          </a:xfrm>
        </p:grpSpPr>
        <p:pic>
          <p:nvPicPr>
            <p:cNvPr id="16" name="صورة 15">
              <a:extLst>
                <a:ext uri="{FF2B5EF4-FFF2-40B4-BE49-F238E27FC236}">
                  <a16:creationId xmlns:a16="http://schemas.microsoft.com/office/drawing/2014/main" id="{6C7F8A1E-8381-7CDC-6CAD-7957819F7842}"/>
                </a:ext>
              </a:extLst>
            </p:cNvPr>
            <p:cNvPicPr>
              <a:picLocks noChangeAspect="1"/>
            </p:cNvPicPr>
            <p:nvPr/>
          </p:nvPicPr>
          <p:blipFill>
            <a:blip r:embed="rId4"/>
            <a:srcRect/>
            <a:stretch/>
          </p:blipFill>
          <p:spPr>
            <a:xfrm>
              <a:off x="182826" y="1277573"/>
              <a:ext cx="695285" cy="695286"/>
            </a:xfrm>
            <a:prstGeom prst="rect">
              <a:avLst/>
            </a:prstGeom>
          </p:spPr>
        </p:pic>
        <p:sp>
          <p:nvSpPr>
            <p:cNvPr id="18" name="مربع نص 17">
              <a:extLst>
                <a:ext uri="{FF2B5EF4-FFF2-40B4-BE49-F238E27FC236}">
                  <a16:creationId xmlns:a16="http://schemas.microsoft.com/office/drawing/2014/main" id="{BD3EE73F-723A-91F6-2DB2-F392CE979539}"/>
                </a:ext>
              </a:extLst>
            </p:cNvPr>
            <p:cNvSpPr txBox="1"/>
            <p:nvPr/>
          </p:nvSpPr>
          <p:spPr>
            <a:xfrm>
              <a:off x="1183427" y="1379986"/>
              <a:ext cx="4820668" cy="571587"/>
            </a:xfrm>
            <a:prstGeom prst="rect">
              <a:avLst/>
            </a:prstGeom>
            <a:noFill/>
          </p:spPr>
          <p:txBody>
            <a:bodyPr wrap="square">
              <a:spAutoFit/>
            </a:bodyPr>
            <a:lstStyle/>
            <a:p>
              <a:pPr lvl="0" eaLnBrk="0" fontAlgn="base" hangingPunct="0">
                <a:spcBef>
                  <a:spcPct val="0"/>
                </a:spcBef>
                <a:spcAft>
                  <a:spcPct val="0"/>
                </a:spcAft>
                <a:buClrTx/>
              </a:pPr>
              <a:r>
                <a:rPr kumimoji="0" lang="en-US" altLang="en-US" sz="1400" b="1" i="0" u="none" strike="noStrike" kern="0" cap="none" spc="0" normalizeH="0" baseline="0" noProof="0" dirty="0">
                  <a:ln>
                    <a:noFill/>
                  </a:ln>
                  <a:solidFill>
                    <a:srgbClr val="0E1D35"/>
                  </a:solidFill>
                  <a:effectLst/>
                  <a:uLnTx/>
                  <a:uFillTx/>
                  <a:latin typeface="+mj-lt"/>
                  <a:cs typeface="Arial"/>
                  <a:sym typeface="Arial"/>
                </a:rPr>
                <a:t>Visual Studio Code: </a:t>
              </a:r>
              <a:r>
                <a:rPr kumimoji="0" lang="en-US" altLang="en-US" sz="1400" b="0" i="0" u="none" strike="noStrike" kern="0" cap="none" spc="0" normalizeH="0" baseline="0" noProof="0" dirty="0">
                  <a:ln>
                    <a:noFill/>
                  </a:ln>
                  <a:solidFill>
                    <a:srgbClr val="0E1D35"/>
                  </a:solidFill>
                  <a:effectLst/>
                  <a:uLnTx/>
                  <a:uFillTx/>
                  <a:latin typeface="+mj-lt"/>
                  <a:cs typeface="Arial"/>
                  <a:sym typeface="Arial"/>
                </a:rPr>
                <a:t>Used for integration and development of various parts of the application.</a:t>
              </a:r>
              <a:endParaRPr lang="en-US" altLang="en-US" sz="1400" dirty="0">
                <a:solidFill>
                  <a:schemeClr val="tx1"/>
                </a:solidFill>
                <a:latin typeface="+mj-lt"/>
              </a:endParaRPr>
            </a:p>
          </p:txBody>
        </p:sp>
      </p:grpSp>
      <p:grpSp>
        <p:nvGrpSpPr>
          <p:cNvPr id="32" name="مجموعة 31">
            <a:extLst>
              <a:ext uri="{FF2B5EF4-FFF2-40B4-BE49-F238E27FC236}">
                <a16:creationId xmlns:a16="http://schemas.microsoft.com/office/drawing/2014/main" id="{BD72F333-5995-A712-C95C-43AE9A16A632}"/>
              </a:ext>
            </a:extLst>
          </p:cNvPr>
          <p:cNvGrpSpPr/>
          <p:nvPr/>
        </p:nvGrpSpPr>
        <p:grpSpPr>
          <a:xfrm>
            <a:off x="1378317" y="1678720"/>
            <a:ext cx="5877156" cy="498565"/>
            <a:chOff x="126939" y="2364998"/>
            <a:chExt cx="5877156" cy="624085"/>
          </a:xfrm>
        </p:grpSpPr>
        <p:pic>
          <p:nvPicPr>
            <p:cNvPr id="19" name="صورة 18" descr="صورة تحتوي على قصاصة فنية, رمز, الرسومات, رسوم متحركة&#10;&#10;تم إنشاء الوصف تلقائياً">
              <a:extLst>
                <a:ext uri="{FF2B5EF4-FFF2-40B4-BE49-F238E27FC236}">
                  <a16:creationId xmlns:a16="http://schemas.microsoft.com/office/drawing/2014/main" id="{586DA045-FED5-8D75-5386-84E201D3C2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939" y="2364998"/>
              <a:ext cx="816560" cy="624085"/>
            </a:xfrm>
            <a:prstGeom prst="rect">
              <a:avLst/>
            </a:prstGeom>
          </p:spPr>
        </p:pic>
        <p:sp>
          <p:nvSpPr>
            <p:cNvPr id="23" name="مربع نص 22">
              <a:extLst>
                <a:ext uri="{FF2B5EF4-FFF2-40B4-BE49-F238E27FC236}">
                  <a16:creationId xmlns:a16="http://schemas.microsoft.com/office/drawing/2014/main" id="{6D011BB1-004C-5F8F-4C47-801ECED84059}"/>
                </a:ext>
              </a:extLst>
            </p:cNvPr>
            <p:cNvSpPr txBox="1"/>
            <p:nvPr/>
          </p:nvSpPr>
          <p:spPr>
            <a:xfrm>
              <a:off x="1183427" y="2528416"/>
              <a:ext cx="4820668" cy="385264"/>
            </a:xfrm>
            <a:prstGeom prst="rect">
              <a:avLst/>
            </a:prstGeom>
            <a:noFill/>
          </p:spPr>
          <p:txBody>
            <a:bodyPr wrap="square">
              <a:spAutoFit/>
            </a:bodyPr>
            <a:lstStyle/>
            <a:p>
              <a:pPr lvl="0" eaLnBrk="0" fontAlgn="base" hangingPunct="0">
                <a:spcBef>
                  <a:spcPct val="0"/>
                </a:spcBef>
                <a:spcAft>
                  <a:spcPct val="0"/>
                </a:spcAft>
                <a:buClrTx/>
              </a:pPr>
              <a:r>
                <a:rPr lang="en-US" altLang="en-US" b="1" dirty="0">
                  <a:solidFill>
                    <a:schemeClr val="tx1"/>
                  </a:solidFill>
                  <a:latin typeface="+mj-lt"/>
                </a:rPr>
                <a:t>Python</a:t>
              </a:r>
              <a:r>
                <a:rPr lang="en-US" altLang="en-US" sz="1400" dirty="0">
                  <a:solidFill>
                    <a:schemeClr val="tx1"/>
                  </a:solidFill>
                  <a:latin typeface="+mj-lt"/>
                </a:rPr>
                <a:t>: For running the AI models and analyzing data.</a:t>
              </a:r>
            </a:p>
          </p:txBody>
        </p:sp>
      </p:grpSp>
      <p:grpSp>
        <p:nvGrpSpPr>
          <p:cNvPr id="33" name="مجموعة 32">
            <a:extLst>
              <a:ext uri="{FF2B5EF4-FFF2-40B4-BE49-F238E27FC236}">
                <a16:creationId xmlns:a16="http://schemas.microsoft.com/office/drawing/2014/main" id="{5982E8B0-D0BE-2155-C215-86D1200E21E1}"/>
              </a:ext>
            </a:extLst>
          </p:cNvPr>
          <p:cNvGrpSpPr/>
          <p:nvPr/>
        </p:nvGrpSpPr>
        <p:grpSpPr>
          <a:xfrm>
            <a:off x="1311320" y="2317796"/>
            <a:ext cx="6060227" cy="531132"/>
            <a:chOff x="126938" y="3377497"/>
            <a:chExt cx="5877157" cy="753503"/>
          </a:xfrm>
        </p:grpSpPr>
        <p:pic>
          <p:nvPicPr>
            <p:cNvPr id="20" name="صورة 19">
              <a:extLst>
                <a:ext uri="{FF2B5EF4-FFF2-40B4-BE49-F238E27FC236}">
                  <a16:creationId xmlns:a16="http://schemas.microsoft.com/office/drawing/2014/main" id="{C1792915-8195-8CCA-40B3-4581A89D95FF}"/>
                </a:ext>
              </a:extLst>
            </p:cNvPr>
            <p:cNvPicPr>
              <a:picLocks noChangeAspect="1"/>
            </p:cNvPicPr>
            <p:nvPr/>
          </p:nvPicPr>
          <p:blipFill>
            <a:blip r:embed="rId6"/>
            <a:stretch>
              <a:fillRect/>
            </a:stretch>
          </p:blipFill>
          <p:spPr>
            <a:xfrm>
              <a:off x="126938" y="3377497"/>
              <a:ext cx="947869" cy="753503"/>
            </a:xfrm>
            <a:prstGeom prst="rect">
              <a:avLst/>
            </a:prstGeom>
          </p:spPr>
        </p:pic>
        <p:sp>
          <p:nvSpPr>
            <p:cNvPr id="26" name="مربع نص 25">
              <a:extLst>
                <a:ext uri="{FF2B5EF4-FFF2-40B4-BE49-F238E27FC236}">
                  <a16:creationId xmlns:a16="http://schemas.microsoft.com/office/drawing/2014/main" id="{D4373639-73FF-A633-093E-79DD95C79F81}"/>
                </a:ext>
              </a:extLst>
            </p:cNvPr>
            <p:cNvSpPr txBox="1"/>
            <p:nvPr/>
          </p:nvSpPr>
          <p:spPr>
            <a:xfrm>
              <a:off x="1216484" y="3584971"/>
              <a:ext cx="4787611" cy="480298"/>
            </a:xfrm>
            <a:prstGeom prst="rect">
              <a:avLst/>
            </a:prstGeom>
            <a:noFill/>
          </p:spPr>
          <p:txBody>
            <a:bodyPr wrap="square">
              <a:spAutoFit/>
            </a:bodyPr>
            <a:lstStyle/>
            <a:p>
              <a:pPr lvl="0" eaLnBrk="0" fontAlgn="base" hangingPunct="0">
                <a:spcBef>
                  <a:spcPct val="0"/>
                </a:spcBef>
                <a:spcAft>
                  <a:spcPct val="0"/>
                </a:spcAft>
                <a:buClrTx/>
              </a:pPr>
              <a:r>
                <a:rPr lang="en-US" altLang="en-US" b="1" dirty="0">
                  <a:solidFill>
                    <a:schemeClr val="tx1"/>
                  </a:solidFill>
                  <a:latin typeface="+mj-lt"/>
                </a:rPr>
                <a:t>Flask</a:t>
              </a:r>
              <a:r>
                <a:rPr lang="en-US" altLang="en-US" sz="1600" dirty="0">
                  <a:solidFill>
                    <a:schemeClr val="tx1"/>
                  </a:solidFill>
                  <a:latin typeface="+mj-lt"/>
                </a:rPr>
                <a:t>: </a:t>
              </a:r>
              <a:r>
                <a:rPr lang="en-US" altLang="en-US" sz="1400" dirty="0">
                  <a:solidFill>
                    <a:schemeClr val="tx1"/>
                  </a:solidFill>
                  <a:latin typeface="+mj-lt"/>
                </a:rPr>
                <a:t>To connect the app interface with the AI models.</a:t>
              </a:r>
            </a:p>
          </p:txBody>
        </p:sp>
      </p:grpSp>
      <p:grpSp>
        <p:nvGrpSpPr>
          <p:cNvPr id="34" name="مجموعة 33">
            <a:extLst>
              <a:ext uri="{FF2B5EF4-FFF2-40B4-BE49-F238E27FC236}">
                <a16:creationId xmlns:a16="http://schemas.microsoft.com/office/drawing/2014/main" id="{99016700-62D2-6631-07BF-A297D0BC4AA4}"/>
              </a:ext>
            </a:extLst>
          </p:cNvPr>
          <p:cNvGrpSpPr/>
          <p:nvPr/>
        </p:nvGrpSpPr>
        <p:grpSpPr>
          <a:xfrm>
            <a:off x="1311320" y="3667052"/>
            <a:ext cx="5988368" cy="604803"/>
            <a:chOff x="218069" y="4448779"/>
            <a:chExt cx="5786026" cy="630331"/>
          </a:xfrm>
        </p:grpSpPr>
        <p:pic>
          <p:nvPicPr>
            <p:cNvPr id="21" name="صورة 20">
              <a:extLst>
                <a:ext uri="{FF2B5EF4-FFF2-40B4-BE49-F238E27FC236}">
                  <a16:creationId xmlns:a16="http://schemas.microsoft.com/office/drawing/2014/main" id="{559AA0E3-CEEA-2EE7-9A85-EEE52B039DC7}"/>
                </a:ext>
              </a:extLst>
            </p:cNvPr>
            <p:cNvPicPr>
              <a:picLocks noChangeAspect="1"/>
            </p:cNvPicPr>
            <p:nvPr/>
          </p:nvPicPr>
          <p:blipFill>
            <a:blip r:embed="rId7"/>
            <a:stretch>
              <a:fillRect/>
            </a:stretch>
          </p:blipFill>
          <p:spPr>
            <a:xfrm>
              <a:off x="218069" y="4448779"/>
              <a:ext cx="695285" cy="599000"/>
            </a:xfrm>
            <a:prstGeom prst="rect">
              <a:avLst/>
            </a:prstGeom>
          </p:spPr>
        </p:pic>
        <p:sp>
          <p:nvSpPr>
            <p:cNvPr id="29" name="مربع نص 28">
              <a:extLst>
                <a:ext uri="{FF2B5EF4-FFF2-40B4-BE49-F238E27FC236}">
                  <a16:creationId xmlns:a16="http://schemas.microsoft.com/office/drawing/2014/main" id="{FF5995C6-0EB7-C4DD-1150-E99D38790069}"/>
                </a:ext>
              </a:extLst>
            </p:cNvPr>
            <p:cNvSpPr txBox="1"/>
            <p:nvPr/>
          </p:nvSpPr>
          <p:spPr>
            <a:xfrm>
              <a:off x="1303592" y="4533806"/>
              <a:ext cx="4700503" cy="545304"/>
            </a:xfrm>
            <a:prstGeom prst="rect">
              <a:avLst/>
            </a:prstGeom>
            <a:noFill/>
          </p:spPr>
          <p:txBody>
            <a:bodyPr wrap="square">
              <a:spAutoFit/>
            </a:bodyPr>
            <a:lstStyle/>
            <a:p>
              <a:pPr lvl="0" eaLnBrk="0" fontAlgn="base" hangingPunct="0">
                <a:spcBef>
                  <a:spcPct val="0"/>
                </a:spcBef>
                <a:spcAft>
                  <a:spcPct val="0"/>
                </a:spcAft>
                <a:buClrTx/>
              </a:pPr>
              <a:r>
                <a:rPr lang="en-US" altLang="en-US" b="1" dirty="0">
                  <a:solidFill>
                    <a:schemeClr val="tx1"/>
                  </a:solidFill>
                  <a:latin typeface="+mj-lt"/>
                </a:rPr>
                <a:t>Anaconda</a:t>
              </a:r>
              <a:r>
                <a:rPr lang="en-US" altLang="en-US" dirty="0">
                  <a:solidFill>
                    <a:schemeClr val="tx1"/>
                  </a:solidFill>
                  <a:latin typeface="+mj-lt"/>
                </a:rPr>
                <a:t>: </a:t>
              </a:r>
              <a:r>
                <a:rPr lang="en-US" altLang="en-US" sz="1400" dirty="0">
                  <a:solidFill>
                    <a:schemeClr val="tx1"/>
                  </a:solidFill>
                  <a:latin typeface="+mj-lt"/>
                </a:rPr>
                <a:t>For managing programs and libraries needed for AI development. </a:t>
              </a:r>
            </a:p>
          </p:txBody>
        </p:sp>
      </p:grpSp>
      <p:grpSp>
        <p:nvGrpSpPr>
          <p:cNvPr id="2" name="Google Shape;454;p43">
            <a:extLst>
              <a:ext uri="{FF2B5EF4-FFF2-40B4-BE49-F238E27FC236}">
                <a16:creationId xmlns:a16="http://schemas.microsoft.com/office/drawing/2014/main" id="{4CF7C4C6-D400-2DD4-A42B-6778F46D8E57}"/>
              </a:ext>
            </a:extLst>
          </p:cNvPr>
          <p:cNvGrpSpPr/>
          <p:nvPr/>
        </p:nvGrpSpPr>
        <p:grpSpPr>
          <a:xfrm>
            <a:off x="0" y="0"/>
            <a:ext cx="947869" cy="5143500"/>
            <a:chOff x="0" y="0"/>
            <a:chExt cx="1199700" cy="2654850"/>
          </a:xfrm>
        </p:grpSpPr>
        <p:sp>
          <p:nvSpPr>
            <p:cNvPr id="3" name="Google Shape;455;p43">
              <a:extLst>
                <a:ext uri="{FF2B5EF4-FFF2-40B4-BE49-F238E27FC236}">
                  <a16:creationId xmlns:a16="http://schemas.microsoft.com/office/drawing/2014/main" id="{FDA4519F-44C1-C5B4-EC75-257600EB0029}"/>
                </a:ext>
              </a:extLst>
            </p:cNvPr>
            <p:cNvSpPr/>
            <p:nvPr/>
          </p:nvSpPr>
          <p:spPr>
            <a:xfrm>
              <a:off x="0" y="857100"/>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j-lt"/>
                <a:ea typeface="Open Sans"/>
                <a:cs typeface="Open Sans"/>
                <a:sym typeface="Open Sans"/>
              </a:endParaRPr>
            </a:p>
          </p:txBody>
        </p:sp>
        <p:sp>
          <p:nvSpPr>
            <p:cNvPr id="4" name="Google Shape;456;p43">
              <a:extLst>
                <a:ext uri="{FF2B5EF4-FFF2-40B4-BE49-F238E27FC236}">
                  <a16:creationId xmlns:a16="http://schemas.microsoft.com/office/drawing/2014/main" id="{BABC82B0-E0B6-187C-4E6A-B209797DA31A}"/>
                </a:ext>
              </a:extLst>
            </p:cNvPr>
            <p:cNvSpPr/>
            <p:nvPr/>
          </p:nvSpPr>
          <p:spPr>
            <a:xfrm>
              <a:off x="0" y="0"/>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j-lt"/>
                <a:ea typeface="Open Sans"/>
                <a:cs typeface="Open Sans"/>
                <a:sym typeface="Open Sans"/>
              </a:endParaRPr>
            </a:p>
          </p:txBody>
        </p:sp>
        <p:sp>
          <p:nvSpPr>
            <p:cNvPr id="6" name="Google Shape;457;p43">
              <a:extLst>
                <a:ext uri="{FF2B5EF4-FFF2-40B4-BE49-F238E27FC236}">
                  <a16:creationId xmlns:a16="http://schemas.microsoft.com/office/drawing/2014/main" id="{2FFDED45-0C01-CF32-93D2-3F00194CA00D}"/>
                </a:ext>
              </a:extLst>
            </p:cNvPr>
            <p:cNvSpPr/>
            <p:nvPr/>
          </p:nvSpPr>
          <p:spPr>
            <a:xfrm>
              <a:off x="0" y="17142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j-lt"/>
                <a:ea typeface="Open Sans"/>
                <a:cs typeface="Open Sans"/>
                <a:sym typeface="Open Sans"/>
              </a:endParaRPr>
            </a:p>
          </p:txBody>
        </p:sp>
        <p:sp>
          <p:nvSpPr>
            <p:cNvPr id="7" name="Google Shape;458;p43">
              <a:extLst>
                <a:ext uri="{FF2B5EF4-FFF2-40B4-BE49-F238E27FC236}">
                  <a16:creationId xmlns:a16="http://schemas.microsoft.com/office/drawing/2014/main" id="{C74FD911-CC3E-C40B-7B80-A5F8F92A8B00}"/>
                </a:ext>
              </a:extLst>
            </p:cNvPr>
            <p:cNvSpPr/>
            <p:nvPr/>
          </p:nvSpPr>
          <p:spPr>
            <a:xfrm>
              <a:off x="0" y="2494350"/>
              <a:ext cx="1199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j-lt"/>
                <a:ea typeface="Open Sans"/>
                <a:cs typeface="Open Sans"/>
                <a:sym typeface="Open Sans"/>
              </a:endParaRPr>
            </a:p>
          </p:txBody>
        </p:sp>
      </p:grpSp>
      <p:sp>
        <p:nvSpPr>
          <p:cNvPr id="8" name="Google Shape;479;p45">
            <a:extLst>
              <a:ext uri="{FF2B5EF4-FFF2-40B4-BE49-F238E27FC236}">
                <a16:creationId xmlns:a16="http://schemas.microsoft.com/office/drawing/2014/main" id="{ACBFF72D-8436-814F-1E31-9DD5E0B485E2}"/>
              </a:ext>
            </a:extLst>
          </p:cNvPr>
          <p:cNvSpPr/>
          <p:nvPr/>
        </p:nvSpPr>
        <p:spPr>
          <a:xfrm rot="10800000" flipH="1">
            <a:off x="7709700" y="4241795"/>
            <a:ext cx="714300" cy="822388"/>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j-lt"/>
              <a:ea typeface="Open Sans"/>
              <a:cs typeface="Open Sans"/>
              <a:sym typeface="Open Sans"/>
            </a:endParaRPr>
          </a:p>
        </p:txBody>
      </p:sp>
      <p:sp>
        <p:nvSpPr>
          <p:cNvPr id="9" name="Google Shape;478;p45">
            <a:extLst>
              <a:ext uri="{FF2B5EF4-FFF2-40B4-BE49-F238E27FC236}">
                <a16:creationId xmlns:a16="http://schemas.microsoft.com/office/drawing/2014/main" id="{692733D3-4059-684A-CD16-6A7CB2F22F14}"/>
              </a:ext>
            </a:extLst>
          </p:cNvPr>
          <p:cNvSpPr/>
          <p:nvPr/>
        </p:nvSpPr>
        <p:spPr>
          <a:xfrm rot="10800000" flipH="1">
            <a:off x="8424000" y="4241795"/>
            <a:ext cx="714300" cy="822388"/>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j-lt"/>
              <a:ea typeface="Open Sans"/>
              <a:cs typeface="Open Sans"/>
              <a:sym typeface="Open Sans"/>
            </a:endParaRPr>
          </a:p>
        </p:txBody>
      </p:sp>
      <p:grpSp>
        <p:nvGrpSpPr>
          <p:cNvPr id="10" name="مجموعة 9">
            <a:extLst>
              <a:ext uri="{FF2B5EF4-FFF2-40B4-BE49-F238E27FC236}">
                <a16:creationId xmlns:a16="http://schemas.microsoft.com/office/drawing/2014/main" id="{8A16A390-0144-884F-8501-60A7F63C939E}"/>
              </a:ext>
            </a:extLst>
          </p:cNvPr>
          <p:cNvGrpSpPr/>
          <p:nvPr/>
        </p:nvGrpSpPr>
        <p:grpSpPr>
          <a:xfrm>
            <a:off x="1378318" y="2961285"/>
            <a:ext cx="5877156" cy="669465"/>
            <a:chOff x="335306" y="3377497"/>
            <a:chExt cx="5668789" cy="949752"/>
          </a:xfrm>
        </p:grpSpPr>
        <p:pic>
          <p:nvPicPr>
            <p:cNvPr id="11" name="صورة 10">
              <a:extLst>
                <a:ext uri="{FF2B5EF4-FFF2-40B4-BE49-F238E27FC236}">
                  <a16:creationId xmlns:a16="http://schemas.microsoft.com/office/drawing/2014/main" id="{93995A9A-08A0-573B-1B18-3A2951CE3241}"/>
                </a:ext>
              </a:extLst>
            </p:cNvPr>
            <p:cNvPicPr>
              <a:picLocks noChangeAspect="1"/>
            </p:cNvPicPr>
            <p:nvPr/>
          </p:nvPicPr>
          <p:blipFill>
            <a:blip r:embed="rId8"/>
            <a:srcRect/>
            <a:stretch/>
          </p:blipFill>
          <p:spPr>
            <a:xfrm>
              <a:off x="335306" y="3377497"/>
              <a:ext cx="531132" cy="753503"/>
            </a:xfrm>
            <a:prstGeom prst="rect">
              <a:avLst/>
            </a:prstGeom>
          </p:spPr>
        </p:pic>
        <p:sp>
          <p:nvSpPr>
            <p:cNvPr id="12" name="مربع نص 11">
              <a:extLst>
                <a:ext uri="{FF2B5EF4-FFF2-40B4-BE49-F238E27FC236}">
                  <a16:creationId xmlns:a16="http://schemas.microsoft.com/office/drawing/2014/main" id="{9180FAA0-A8C5-FD06-4AD6-13E7C3B3091C}"/>
                </a:ext>
              </a:extLst>
            </p:cNvPr>
            <p:cNvSpPr txBox="1"/>
            <p:nvPr/>
          </p:nvSpPr>
          <p:spPr>
            <a:xfrm>
              <a:off x="1354337" y="3584971"/>
              <a:ext cx="4649758" cy="742278"/>
            </a:xfrm>
            <a:prstGeom prst="rect">
              <a:avLst/>
            </a:prstGeom>
            <a:noFill/>
          </p:spPr>
          <p:txBody>
            <a:bodyPr wrap="square">
              <a:spAutoFit/>
            </a:bodyPr>
            <a:lstStyle/>
            <a:p>
              <a:pPr lvl="0" eaLnBrk="0" fontAlgn="base" hangingPunct="0">
                <a:spcBef>
                  <a:spcPct val="0"/>
                </a:spcBef>
                <a:spcAft>
                  <a:spcPct val="0"/>
                </a:spcAft>
                <a:buClrTx/>
              </a:pPr>
              <a:r>
                <a:rPr lang="en-US" altLang="en-US" sz="1400" b="1" dirty="0">
                  <a:solidFill>
                    <a:schemeClr val="tx1"/>
                  </a:solidFill>
                  <a:latin typeface="+mj-lt"/>
                </a:rPr>
                <a:t>Android Studio: </a:t>
              </a:r>
              <a:r>
                <a:rPr lang="en-US" altLang="en-US" sz="1400" dirty="0">
                  <a:solidFill>
                    <a:schemeClr val="tx1"/>
                  </a:solidFill>
                  <a:latin typeface="+mj-lt"/>
                </a:rPr>
                <a:t>Used for simulating and testing the application on virtual Android devices</a:t>
              </a:r>
            </a:p>
          </p:txBody>
        </p:sp>
      </p:grpSp>
      <p:grpSp>
        <p:nvGrpSpPr>
          <p:cNvPr id="13" name="مجموعة 12">
            <a:extLst>
              <a:ext uri="{FF2B5EF4-FFF2-40B4-BE49-F238E27FC236}">
                <a16:creationId xmlns:a16="http://schemas.microsoft.com/office/drawing/2014/main" id="{B23119B0-8E68-D281-9DE8-D55408F213CA}"/>
              </a:ext>
            </a:extLst>
          </p:cNvPr>
          <p:cNvGrpSpPr/>
          <p:nvPr/>
        </p:nvGrpSpPr>
        <p:grpSpPr>
          <a:xfrm>
            <a:off x="1311320" y="4387073"/>
            <a:ext cx="5988368" cy="524713"/>
            <a:chOff x="1513662" y="4387073"/>
            <a:chExt cx="5786026" cy="524713"/>
          </a:xfrm>
        </p:grpSpPr>
        <p:sp>
          <p:nvSpPr>
            <p:cNvPr id="37" name="مربع نص 28">
              <a:extLst>
                <a:ext uri="{FF2B5EF4-FFF2-40B4-BE49-F238E27FC236}">
                  <a16:creationId xmlns:a16="http://schemas.microsoft.com/office/drawing/2014/main" id="{FF5995C6-0EB7-C4DD-1150-E99D38790069}"/>
                </a:ext>
              </a:extLst>
            </p:cNvPr>
            <p:cNvSpPr txBox="1"/>
            <p:nvPr/>
          </p:nvSpPr>
          <p:spPr>
            <a:xfrm>
              <a:off x="2599185" y="4387073"/>
              <a:ext cx="4700503" cy="523220"/>
            </a:xfrm>
            <a:prstGeom prst="rect">
              <a:avLst/>
            </a:prstGeom>
            <a:noFill/>
          </p:spPr>
          <p:txBody>
            <a:bodyPr wrap="square">
              <a:spAutoFit/>
            </a:bodyPr>
            <a:lstStyle/>
            <a:p>
              <a:r>
                <a:rPr lang="en-US" b="1" dirty="0">
                  <a:solidFill>
                    <a:schemeClr val="tx1"/>
                  </a:solidFill>
                  <a:latin typeface="+mj-lt"/>
                </a:rPr>
                <a:t>Google Colab: </a:t>
              </a:r>
              <a:r>
                <a:rPr lang="en-US" dirty="0">
                  <a:latin typeface="+mj-lt"/>
                </a:rPr>
                <a:t>For building, training, and evaluating AI models collaboratively using Python in the cloud.</a:t>
              </a:r>
            </a:p>
          </p:txBody>
        </p:sp>
        <p:pic>
          <p:nvPicPr>
            <p:cNvPr id="24" name="Pictur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13662" y="4394192"/>
              <a:ext cx="735256" cy="517594"/>
            </a:xfrm>
            <a:prstGeom prst="rect">
              <a:avLst/>
            </a:prstGeom>
          </p:spPr>
        </p:pic>
      </p:grpSp>
    </p:spTree>
    <p:extLst>
      <p:ext uri="{BB962C8B-B14F-4D97-AF65-F5344CB8AC3E}">
        <p14:creationId xmlns:p14="http://schemas.microsoft.com/office/powerpoint/2010/main" val="148537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2E7A5D91-6E87-9A4E-635E-DC2318EE9A54}"/>
            </a:ext>
          </a:extLst>
        </p:cNvPr>
        <p:cNvGrpSpPr/>
        <p:nvPr/>
      </p:nvGrpSpPr>
      <p:grpSpPr>
        <a:xfrm>
          <a:off x="0" y="0"/>
          <a:ext cx="0" cy="0"/>
          <a:chOff x="0" y="0"/>
          <a:chExt cx="0" cy="0"/>
        </a:xfrm>
      </p:grpSpPr>
      <p:sp>
        <p:nvSpPr>
          <p:cNvPr id="451" name="Google Shape;451;p43">
            <a:extLst>
              <a:ext uri="{FF2B5EF4-FFF2-40B4-BE49-F238E27FC236}">
                <a16:creationId xmlns:a16="http://schemas.microsoft.com/office/drawing/2014/main" id="{BC40B63D-261D-53D2-1E5F-7A2547E23D85}"/>
              </a:ext>
            </a:extLst>
          </p:cNvPr>
          <p:cNvSpPr txBox="1">
            <a:spLocks noGrp="1"/>
          </p:cNvSpPr>
          <p:nvPr>
            <p:ph type="title"/>
          </p:nvPr>
        </p:nvSpPr>
        <p:spPr>
          <a:xfrm>
            <a:off x="2492908" y="2069150"/>
            <a:ext cx="4406656" cy="101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Conclusion</a:t>
            </a:r>
            <a:endParaRPr/>
          </a:p>
        </p:txBody>
      </p:sp>
      <p:sp>
        <p:nvSpPr>
          <p:cNvPr id="452" name="Google Shape;452;p43">
            <a:extLst>
              <a:ext uri="{FF2B5EF4-FFF2-40B4-BE49-F238E27FC236}">
                <a16:creationId xmlns:a16="http://schemas.microsoft.com/office/drawing/2014/main" id="{B550B96C-07CA-7239-1247-35CAB09AA946}"/>
              </a:ext>
            </a:extLst>
          </p:cNvPr>
          <p:cNvSpPr txBox="1">
            <a:spLocks noGrp="1"/>
          </p:cNvSpPr>
          <p:nvPr>
            <p:ph type="subTitle" idx="1"/>
          </p:nvPr>
        </p:nvSpPr>
        <p:spPr>
          <a:xfrm>
            <a:off x="2817525" y="3212000"/>
            <a:ext cx="3509100" cy="4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 </a:t>
            </a:r>
          </a:p>
        </p:txBody>
      </p:sp>
      <p:sp>
        <p:nvSpPr>
          <p:cNvPr id="453" name="Google Shape;453;p43">
            <a:extLst>
              <a:ext uri="{FF2B5EF4-FFF2-40B4-BE49-F238E27FC236}">
                <a16:creationId xmlns:a16="http://schemas.microsoft.com/office/drawing/2014/main" id="{E31EECED-D513-DF13-5BDB-16C4A7306E0A}"/>
              </a:ext>
            </a:extLst>
          </p:cNvPr>
          <p:cNvSpPr/>
          <p:nvPr/>
        </p:nvSpPr>
        <p:spPr>
          <a:xfrm>
            <a:off x="3847000" y="1514188"/>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54" name="Google Shape;454;p43">
            <a:extLst>
              <a:ext uri="{FF2B5EF4-FFF2-40B4-BE49-F238E27FC236}">
                <a16:creationId xmlns:a16="http://schemas.microsoft.com/office/drawing/2014/main" id="{6E665F9D-36D3-B79E-F526-2D6C40D3FB66}"/>
              </a:ext>
            </a:extLst>
          </p:cNvPr>
          <p:cNvGrpSpPr/>
          <p:nvPr/>
        </p:nvGrpSpPr>
        <p:grpSpPr>
          <a:xfrm>
            <a:off x="0" y="0"/>
            <a:ext cx="1199700" cy="2654850"/>
            <a:chOff x="0" y="0"/>
            <a:chExt cx="1199700" cy="2654850"/>
          </a:xfrm>
        </p:grpSpPr>
        <p:sp>
          <p:nvSpPr>
            <p:cNvPr id="455" name="Google Shape;455;p43">
              <a:extLst>
                <a:ext uri="{FF2B5EF4-FFF2-40B4-BE49-F238E27FC236}">
                  <a16:creationId xmlns:a16="http://schemas.microsoft.com/office/drawing/2014/main" id="{DDC1C353-9563-F284-6D7B-488C6A5A21E4}"/>
                </a:ext>
              </a:extLst>
            </p:cNvPr>
            <p:cNvSpPr/>
            <p:nvPr/>
          </p:nvSpPr>
          <p:spPr>
            <a:xfrm>
              <a:off x="0" y="857100"/>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6" name="Google Shape;456;p43">
              <a:extLst>
                <a:ext uri="{FF2B5EF4-FFF2-40B4-BE49-F238E27FC236}">
                  <a16:creationId xmlns:a16="http://schemas.microsoft.com/office/drawing/2014/main" id="{A05E219D-6976-9578-D2A1-A1DC2D8E243B}"/>
                </a:ext>
              </a:extLst>
            </p:cNvPr>
            <p:cNvSpPr/>
            <p:nvPr/>
          </p:nvSpPr>
          <p:spPr>
            <a:xfrm>
              <a:off x="0" y="0"/>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7" name="Google Shape;457;p43">
              <a:extLst>
                <a:ext uri="{FF2B5EF4-FFF2-40B4-BE49-F238E27FC236}">
                  <a16:creationId xmlns:a16="http://schemas.microsoft.com/office/drawing/2014/main" id="{5111F54D-54D6-795B-A511-24E0D5FD82ED}"/>
                </a:ext>
              </a:extLst>
            </p:cNvPr>
            <p:cNvSpPr/>
            <p:nvPr/>
          </p:nvSpPr>
          <p:spPr>
            <a:xfrm>
              <a:off x="0" y="17142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8" name="Google Shape;458;p43">
              <a:extLst>
                <a:ext uri="{FF2B5EF4-FFF2-40B4-BE49-F238E27FC236}">
                  <a16:creationId xmlns:a16="http://schemas.microsoft.com/office/drawing/2014/main" id="{3BE5FAE2-1EFB-C141-3940-2B4F7DDBEC93}"/>
                </a:ext>
              </a:extLst>
            </p:cNvPr>
            <p:cNvSpPr/>
            <p:nvPr/>
          </p:nvSpPr>
          <p:spPr>
            <a:xfrm>
              <a:off x="0" y="2494350"/>
              <a:ext cx="1199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459" name="Google Shape;459;p43">
            <a:extLst>
              <a:ext uri="{FF2B5EF4-FFF2-40B4-BE49-F238E27FC236}">
                <a16:creationId xmlns:a16="http://schemas.microsoft.com/office/drawing/2014/main" id="{A8F31A54-7CC4-17A5-10EA-E32F888D4FEE}"/>
              </a:ext>
            </a:extLst>
          </p:cNvPr>
          <p:cNvGrpSpPr/>
          <p:nvPr/>
        </p:nvGrpSpPr>
        <p:grpSpPr>
          <a:xfrm>
            <a:off x="7944300" y="2494350"/>
            <a:ext cx="1199700" cy="2654875"/>
            <a:chOff x="7944300" y="2494350"/>
            <a:chExt cx="1199700" cy="2654875"/>
          </a:xfrm>
        </p:grpSpPr>
        <p:sp>
          <p:nvSpPr>
            <p:cNvPr id="460" name="Google Shape;460;p43">
              <a:extLst>
                <a:ext uri="{FF2B5EF4-FFF2-40B4-BE49-F238E27FC236}">
                  <a16:creationId xmlns:a16="http://schemas.microsoft.com/office/drawing/2014/main" id="{D0113069-6807-FD7C-53FC-1C9225819A2D}"/>
                </a:ext>
              </a:extLst>
            </p:cNvPr>
            <p:cNvSpPr/>
            <p:nvPr/>
          </p:nvSpPr>
          <p:spPr>
            <a:xfrm>
              <a:off x="7944300" y="3434891"/>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1" name="Google Shape;461;p43">
              <a:extLst>
                <a:ext uri="{FF2B5EF4-FFF2-40B4-BE49-F238E27FC236}">
                  <a16:creationId xmlns:a16="http://schemas.microsoft.com/office/drawing/2014/main" id="{B19B665E-F5B6-5677-8F41-F920DEA3F3D7}"/>
                </a:ext>
              </a:extLst>
            </p:cNvPr>
            <p:cNvSpPr/>
            <p:nvPr/>
          </p:nvSpPr>
          <p:spPr>
            <a:xfrm>
              <a:off x="7944300" y="25778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2" name="Google Shape;462;p43">
              <a:extLst>
                <a:ext uri="{FF2B5EF4-FFF2-40B4-BE49-F238E27FC236}">
                  <a16:creationId xmlns:a16="http://schemas.microsoft.com/office/drawing/2014/main" id="{BBEADC11-7845-AA49-DB3C-52E592D70133}"/>
                </a:ext>
              </a:extLst>
            </p:cNvPr>
            <p:cNvSpPr/>
            <p:nvPr/>
          </p:nvSpPr>
          <p:spPr>
            <a:xfrm>
              <a:off x="7944300" y="4292125"/>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3" name="Google Shape;463;p43">
              <a:extLst>
                <a:ext uri="{FF2B5EF4-FFF2-40B4-BE49-F238E27FC236}">
                  <a16:creationId xmlns:a16="http://schemas.microsoft.com/office/drawing/2014/main" id="{BFAD9FDF-2A52-32F8-F112-A6640B089B52}"/>
                </a:ext>
              </a:extLst>
            </p:cNvPr>
            <p:cNvSpPr/>
            <p:nvPr/>
          </p:nvSpPr>
          <p:spPr>
            <a:xfrm>
              <a:off x="7944300" y="2494350"/>
              <a:ext cx="1199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extLst>
      <p:ext uri="{BB962C8B-B14F-4D97-AF65-F5344CB8AC3E}">
        <p14:creationId xmlns:p14="http://schemas.microsoft.com/office/powerpoint/2010/main" val="3275791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96185" y="678777"/>
            <a:ext cx="2709178" cy="384721"/>
          </a:xfrm>
          <a:prstGeom prst="rect">
            <a:avLst/>
          </a:prstGeom>
        </p:spPr>
        <p:txBody>
          <a:bodyPr wrap="square" lIns="0" tIns="0" rIns="0" bIns="0" rtlCol="0" anchor="t">
            <a:spAutoFit/>
          </a:bodyPr>
          <a:lstStyle/>
          <a:p>
            <a:pPr>
              <a:lnSpc>
                <a:spcPts val="3009"/>
              </a:lnSpc>
              <a:spcBef>
                <a:spcPct val="0"/>
              </a:spcBef>
            </a:pPr>
            <a:r>
              <a:rPr lang="en-US" sz="3000" b="1">
                <a:solidFill>
                  <a:schemeClr val="tx1"/>
                </a:solidFill>
                <a:latin typeface="League Spartan"/>
              </a:rPr>
              <a:t>AGENDA</a:t>
            </a:r>
          </a:p>
        </p:txBody>
      </p:sp>
      <p:grpSp>
        <p:nvGrpSpPr>
          <p:cNvPr id="3" name="Group 3"/>
          <p:cNvGrpSpPr/>
          <p:nvPr/>
        </p:nvGrpSpPr>
        <p:grpSpPr>
          <a:xfrm>
            <a:off x="1021499" y="1346108"/>
            <a:ext cx="161925" cy="161925"/>
            <a:chOff x="0" y="0"/>
            <a:chExt cx="6350000" cy="6350000"/>
          </a:xfrm>
          <a:solidFill>
            <a:schemeClr val="tx1"/>
          </a:solidFill>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pFill/>
          </p:spPr>
          <p:txBody>
            <a:bodyPr/>
            <a:lstStyle/>
            <a:p>
              <a:endParaRPr lang="en-US" sz="700" b="1">
                <a:solidFill>
                  <a:schemeClr val="tx1"/>
                </a:solidFill>
              </a:endParaRPr>
            </a:p>
          </p:txBody>
        </p:sp>
      </p:grpSp>
      <p:grpSp>
        <p:nvGrpSpPr>
          <p:cNvPr id="5" name="Group 5"/>
          <p:cNvGrpSpPr/>
          <p:nvPr/>
        </p:nvGrpSpPr>
        <p:grpSpPr>
          <a:xfrm>
            <a:off x="1021498" y="1976806"/>
            <a:ext cx="161925" cy="161925"/>
            <a:chOff x="0" y="0"/>
            <a:chExt cx="6350000" cy="6350000"/>
          </a:xfrm>
          <a:solidFill>
            <a:schemeClr val="tx1"/>
          </a:solidFill>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pFill/>
          </p:spPr>
          <p:txBody>
            <a:bodyPr/>
            <a:lstStyle/>
            <a:p>
              <a:endParaRPr lang="en-US" sz="700" b="1">
                <a:solidFill>
                  <a:schemeClr val="tx1"/>
                </a:solidFill>
              </a:endParaRPr>
            </a:p>
          </p:txBody>
        </p:sp>
      </p:grpSp>
      <p:grpSp>
        <p:nvGrpSpPr>
          <p:cNvPr id="7" name="Group 7"/>
          <p:cNvGrpSpPr/>
          <p:nvPr/>
        </p:nvGrpSpPr>
        <p:grpSpPr>
          <a:xfrm>
            <a:off x="1021497" y="2569302"/>
            <a:ext cx="161925" cy="161925"/>
            <a:chOff x="0" y="0"/>
            <a:chExt cx="6350000" cy="6350000"/>
          </a:xfrm>
          <a:solidFill>
            <a:schemeClr val="tx1"/>
          </a:solidFill>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pFill/>
          </p:spPr>
          <p:txBody>
            <a:bodyPr/>
            <a:lstStyle/>
            <a:p>
              <a:endParaRPr lang="en-US" sz="700" b="1">
                <a:solidFill>
                  <a:schemeClr val="tx1"/>
                </a:solidFill>
              </a:endParaRPr>
            </a:p>
          </p:txBody>
        </p:sp>
      </p:grpSp>
      <p:grpSp>
        <p:nvGrpSpPr>
          <p:cNvPr id="9" name="Group 9"/>
          <p:cNvGrpSpPr/>
          <p:nvPr/>
        </p:nvGrpSpPr>
        <p:grpSpPr>
          <a:xfrm>
            <a:off x="1021497" y="3677633"/>
            <a:ext cx="161925" cy="161925"/>
            <a:chOff x="0" y="0"/>
            <a:chExt cx="6350000" cy="6350000"/>
          </a:xfrm>
          <a:solidFill>
            <a:schemeClr val="tx1"/>
          </a:solidFill>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pFill/>
          </p:spPr>
          <p:txBody>
            <a:bodyPr/>
            <a:lstStyle/>
            <a:p>
              <a:endParaRPr lang="en-US" sz="700" b="1">
                <a:solidFill>
                  <a:schemeClr val="tx1"/>
                </a:solidFill>
              </a:endParaRPr>
            </a:p>
          </p:txBody>
        </p:sp>
      </p:grpSp>
      <p:grpSp>
        <p:nvGrpSpPr>
          <p:cNvPr id="11" name="Group 11"/>
          <p:cNvGrpSpPr/>
          <p:nvPr/>
        </p:nvGrpSpPr>
        <p:grpSpPr>
          <a:xfrm>
            <a:off x="1021497" y="4246267"/>
            <a:ext cx="161925" cy="161925"/>
            <a:chOff x="0" y="0"/>
            <a:chExt cx="6350000" cy="6350000"/>
          </a:xfrm>
          <a:solidFill>
            <a:srgbClr val="0E1D35"/>
          </a:solidFill>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pFill/>
          </p:spPr>
          <p:txBody>
            <a:bodyPr/>
            <a:lstStyle/>
            <a:p>
              <a:endParaRPr lang="en-US" sz="700" b="1">
                <a:solidFill>
                  <a:schemeClr val="tx1"/>
                </a:solidFill>
              </a:endParaRPr>
            </a:p>
          </p:txBody>
        </p:sp>
      </p:grpSp>
      <p:grpSp>
        <p:nvGrpSpPr>
          <p:cNvPr id="13" name="Group 13"/>
          <p:cNvGrpSpPr/>
          <p:nvPr/>
        </p:nvGrpSpPr>
        <p:grpSpPr>
          <a:xfrm>
            <a:off x="4984321" y="1326430"/>
            <a:ext cx="161925" cy="161925"/>
            <a:chOff x="0" y="0"/>
            <a:chExt cx="6350000" cy="6350000"/>
          </a:xfrm>
          <a:solidFill>
            <a:srgbClr val="0E1D35"/>
          </a:solidFill>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pFill/>
          </p:spPr>
          <p:txBody>
            <a:bodyPr/>
            <a:lstStyle/>
            <a:p>
              <a:endParaRPr lang="en-US" sz="700" b="1">
                <a:solidFill>
                  <a:schemeClr val="tx1"/>
                </a:solidFill>
              </a:endParaRPr>
            </a:p>
          </p:txBody>
        </p:sp>
      </p:grpSp>
      <p:grpSp>
        <p:nvGrpSpPr>
          <p:cNvPr id="17" name="Group 17"/>
          <p:cNvGrpSpPr/>
          <p:nvPr/>
        </p:nvGrpSpPr>
        <p:grpSpPr>
          <a:xfrm>
            <a:off x="5065280" y="3139192"/>
            <a:ext cx="161925" cy="161925"/>
            <a:chOff x="0" y="0"/>
            <a:chExt cx="6350000" cy="6350000"/>
          </a:xfrm>
          <a:solidFill>
            <a:srgbClr val="0E1D35"/>
          </a:solidFill>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pFill/>
          </p:spPr>
          <p:txBody>
            <a:bodyPr/>
            <a:lstStyle/>
            <a:p>
              <a:endParaRPr lang="en-US" sz="700" b="1">
                <a:solidFill>
                  <a:schemeClr val="tx1"/>
                </a:solidFill>
              </a:endParaRPr>
            </a:p>
          </p:txBody>
        </p:sp>
      </p:grpSp>
      <p:grpSp>
        <p:nvGrpSpPr>
          <p:cNvPr id="19" name="Group 19"/>
          <p:cNvGrpSpPr/>
          <p:nvPr/>
        </p:nvGrpSpPr>
        <p:grpSpPr>
          <a:xfrm>
            <a:off x="1021498" y="3137936"/>
            <a:ext cx="161925" cy="161925"/>
            <a:chOff x="0" y="0"/>
            <a:chExt cx="6350000" cy="6350000"/>
          </a:xfrm>
          <a:solidFill>
            <a:schemeClr val="tx1"/>
          </a:solidFill>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pFill/>
          </p:spPr>
          <p:txBody>
            <a:bodyPr/>
            <a:lstStyle/>
            <a:p>
              <a:endParaRPr lang="en-US" sz="700" b="1">
                <a:solidFill>
                  <a:schemeClr val="tx1"/>
                </a:solidFill>
              </a:endParaRPr>
            </a:p>
          </p:txBody>
        </p:sp>
      </p:grpSp>
      <p:grpSp>
        <p:nvGrpSpPr>
          <p:cNvPr id="21" name="Group 21"/>
          <p:cNvGrpSpPr/>
          <p:nvPr/>
        </p:nvGrpSpPr>
        <p:grpSpPr>
          <a:xfrm>
            <a:off x="5010228" y="2619949"/>
            <a:ext cx="161925" cy="161925"/>
            <a:chOff x="0" y="0"/>
            <a:chExt cx="6350000" cy="6350000"/>
          </a:xfrm>
          <a:solidFill>
            <a:srgbClr val="0E1D35"/>
          </a:solidFill>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pFill/>
          </p:spPr>
          <p:txBody>
            <a:bodyPr/>
            <a:lstStyle/>
            <a:p>
              <a:endParaRPr lang="en-US" sz="700" b="1">
                <a:solidFill>
                  <a:schemeClr val="tx1"/>
                </a:solidFill>
              </a:endParaRPr>
            </a:p>
          </p:txBody>
        </p:sp>
      </p:grpSp>
      <p:sp>
        <p:nvSpPr>
          <p:cNvPr id="23" name="TextBox 23"/>
          <p:cNvSpPr txBox="1"/>
          <p:nvPr/>
        </p:nvSpPr>
        <p:spPr>
          <a:xfrm>
            <a:off x="1404176" y="1324988"/>
            <a:ext cx="1535531" cy="218008"/>
          </a:xfrm>
          <a:prstGeom prst="rect">
            <a:avLst/>
          </a:prstGeom>
        </p:spPr>
        <p:txBody>
          <a:bodyPr lIns="0" tIns="0" rIns="0" bIns="0" rtlCol="0" anchor="t">
            <a:spAutoFit/>
          </a:bodyPr>
          <a:lstStyle/>
          <a:p>
            <a:pPr>
              <a:lnSpc>
                <a:spcPts val="1661"/>
              </a:lnSpc>
              <a:spcBef>
                <a:spcPct val="0"/>
              </a:spcBef>
            </a:pPr>
            <a:r>
              <a:rPr lang="en-US" sz="1500" b="1" u="sng">
                <a:solidFill>
                  <a:srgbClr val="0E1D35"/>
                </a:solidFill>
                <a:latin typeface="League Spartan"/>
                <a:hlinkClick r:id="rId2" action="ppaction://hlinksldjump">
                  <a:extLst>
                    <a:ext uri="{A12FA001-AC4F-418D-AE19-62706E023703}">
                      <ahyp:hlinkClr xmlns:ahyp="http://schemas.microsoft.com/office/drawing/2018/hyperlinkcolor" val="tx"/>
                    </a:ext>
                  </a:extLst>
                </a:hlinkClick>
              </a:rPr>
              <a:t>INTRODUCTION</a:t>
            </a:r>
            <a:endParaRPr lang="en-US" sz="1500" b="1" u="sng">
              <a:solidFill>
                <a:srgbClr val="0E1D35"/>
              </a:solidFill>
              <a:latin typeface="League Spartan"/>
              <a:hlinkClick r:id="rId3" action="ppaction://hlinksldjump">
                <a:extLst>
                  <a:ext uri="{A12FA001-AC4F-418D-AE19-62706E023703}">
                    <ahyp:hlinkClr xmlns:ahyp="http://schemas.microsoft.com/office/drawing/2018/hyperlinkcolor" val="tx"/>
                  </a:ext>
                </a:extLst>
              </a:hlinkClick>
            </a:endParaRPr>
          </a:p>
        </p:txBody>
      </p:sp>
      <p:sp>
        <p:nvSpPr>
          <p:cNvPr id="24" name="TextBox 24"/>
          <p:cNvSpPr txBox="1"/>
          <p:nvPr/>
        </p:nvSpPr>
        <p:spPr>
          <a:xfrm>
            <a:off x="1399762" y="1939242"/>
            <a:ext cx="2344567" cy="205184"/>
          </a:xfrm>
          <a:prstGeom prst="rect">
            <a:avLst/>
          </a:prstGeom>
        </p:spPr>
        <p:txBody>
          <a:bodyPr wrap="square" lIns="0" tIns="0" rIns="0" bIns="0" rtlCol="0" anchor="t">
            <a:spAutoFit/>
          </a:bodyPr>
          <a:lstStyle/>
          <a:p>
            <a:pPr>
              <a:lnSpc>
                <a:spcPts val="1625"/>
              </a:lnSpc>
              <a:spcBef>
                <a:spcPct val="0"/>
              </a:spcBef>
            </a:pPr>
            <a:r>
              <a:rPr lang="en-US" sz="1500" b="1" u="sng" dirty="0">
                <a:solidFill>
                  <a:srgbClr val="0E1D35"/>
                </a:solidFill>
                <a:latin typeface="League Spartan"/>
                <a:hlinkClick r:id="rId4" action="ppaction://hlinksldjump">
                  <a:extLst>
                    <a:ext uri="{A12FA001-AC4F-418D-AE19-62706E023703}">
                      <ahyp:hlinkClr xmlns:ahyp="http://schemas.microsoft.com/office/drawing/2018/hyperlinkcolor" val="tx"/>
                    </a:ext>
                  </a:extLst>
                </a:hlinkClick>
              </a:rPr>
              <a:t>Background</a:t>
            </a:r>
            <a:endParaRPr lang="en-US" sz="1500" b="1" u="sng" dirty="0">
              <a:solidFill>
                <a:srgbClr val="0E1D35"/>
              </a:solidFill>
              <a:latin typeface="League Spartan"/>
              <a:hlinkClick r:id="rId5" action="ppaction://hlinksldjump">
                <a:extLst>
                  <a:ext uri="{A12FA001-AC4F-418D-AE19-62706E023703}">
                    <ahyp:hlinkClr xmlns:ahyp="http://schemas.microsoft.com/office/drawing/2018/hyperlinkcolor" val="tx"/>
                  </a:ext>
                </a:extLst>
              </a:hlinkClick>
            </a:endParaRPr>
          </a:p>
        </p:txBody>
      </p:sp>
      <p:sp>
        <p:nvSpPr>
          <p:cNvPr id="25" name="TextBox 25"/>
          <p:cNvSpPr txBox="1"/>
          <p:nvPr/>
        </p:nvSpPr>
        <p:spPr>
          <a:xfrm>
            <a:off x="1399762" y="3083109"/>
            <a:ext cx="2431076" cy="218008"/>
          </a:xfrm>
          <a:prstGeom prst="rect">
            <a:avLst/>
          </a:prstGeom>
        </p:spPr>
        <p:txBody>
          <a:bodyPr lIns="0" tIns="0" rIns="0" bIns="0" rtlCol="0" anchor="t">
            <a:spAutoFit/>
          </a:bodyPr>
          <a:lstStyle/>
          <a:p>
            <a:pPr>
              <a:lnSpc>
                <a:spcPts val="1677"/>
              </a:lnSpc>
              <a:spcBef>
                <a:spcPct val="0"/>
              </a:spcBef>
            </a:pPr>
            <a:r>
              <a:rPr lang="en-US" sz="1500" b="1" u="sng">
                <a:solidFill>
                  <a:schemeClr val="tx1"/>
                </a:solidFill>
                <a:latin typeface="League Spartan"/>
                <a:hlinkClick r:id="rId6" action="ppaction://hlinksldjump">
                  <a:extLst>
                    <a:ext uri="{A12FA001-AC4F-418D-AE19-62706E023703}">
                      <ahyp:hlinkClr xmlns:ahyp="http://schemas.microsoft.com/office/drawing/2018/hyperlinkcolor" val="tx"/>
                    </a:ext>
                  </a:extLst>
                </a:hlinkClick>
              </a:rPr>
              <a:t>Implementation</a:t>
            </a:r>
            <a:endParaRPr lang="en-US" sz="1500" b="1" u="sng">
              <a:solidFill>
                <a:schemeClr val="tx1"/>
              </a:solidFill>
              <a:latin typeface="League Spartan"/>
              <a:hlinkClick r:id="rId7" action="ppaction://hlinksldjump">
                <a:extLst>
                  <a:ext uri="{A12FA001-AC4F-418D-AE19-62706E023703}">
                    <ahyp:hlinkClr xmlns:ahyp="http://schemas.microsoft.com/office/drawing/2018/hyperlinkcolor" val="tx"/>
                  </a:ext>
                </a:extLst>
              </a:hlinkClick>
            </a:endParaRPr>
          </a:p>
        </p:txBody>
      </p:sp>
      <p:sp>
        <p:nvSpPr>
          <p:cNvPr id="26" name="TextBox 26"/>
          <p:cNvSpPr txBox="1"/>
          <p:nvPr/>
        </p:nvSpPr>
        <p:spPr>
          <a:xfrm>
            <a:off x="1410684" y="3608725"/>
            <a:ext cx="2221977" cy="218008"/>
          </a:xfrm>
          <a:prstGeom prst="rect">
            <a:avLst/>
          </a:prstGeom>
        </p:spPr>
        <p:txBody>
          <a:bodyPr wrap="square" lIns="0" tIns="0" rIns="0" bIns="0" rtlCol="0" anchor="t">
            <a:spAutoFit/>
          </a:bodyPr>
          <a:lstStyle/>
          <a:p>
            <a:pPr>
              <a:lnSpc>
                <a:spcPts val="1677"/>
              </a:lnSpc>
              <a:spcBef>
                <a:spcPct val="0"/>
              </a:spcBef>
            </a:pPr>
            <a:r>
              <a:rPr lang="en-US" sz="1500" b="1" u="sng">
                <a:solidFill>
                  <a:schemeClr val="tx1"/>
                </a:solidFill>
                <a:latin typeface="League Spartan"/>
                <a:hlinkClick r:id="rId8" action="ppaction://hlinksldjump"/>
              </a:rPr>
              <a:t>Implementation for text</a:t>
            </a:r>
            <a:endParaRPr lang="en-US" sz="1500" b="1" u="sng">
              <a:solidFill>
                <a:schemeClr val="tx1"/>
              </a:solidFill>
              <a:latin typeface="League Spartan"/>
              <a:hlinkClick r:id="rId7" action="ppaction://hlinksldjump">
                <a:extLst>
                  <a:ext uri="{A12FA001-AC4F-418D-AE19-62706E023703}">
                    <ahyp:hlinkClr xmlns:ahyp="http://schemas.microsoft.com/office/drawing/2018/hyperlinkcolor" val="tx"/>
                  </a:ext>
                </a:extLst>
              </a:hlinkClick>
            </a:endParaRPr>
          </a:p>
        </p:txBody>
      </p:sp>
      <p:sp>
        <p:nvSpPr>
          <p:cNvPr id="28" name="TextBox 28"/>
          <p:cNvSpPr txBox="1"/>
          <p:nvPr/>
        </p:nvSpPr>
        <p:spPr>
          <a:xfrm>
            <a:off x="4873144" y="1279696"/>
            <a:ext cx="1821467" cy="255391"/>
          </a:xfrm>
          <a:prstGeom prst="rect">
            <a:avLst/>
          </a:prstGeom>
        </p:spPr>
        <p:txBody>
          <a:bodyPr lIns="0" tIns="0" rIns="0" bIns="0" rtlCol="0" anchor="t">
            <a:spAutoFit/>
          </a:bodyPr>
          <a:lstStyle/>
          <a:p>
            <a:pPr algn="ctr">
              <a:lnSpc>
                <a:spcPts val="2170"/>
              </a:lnSpc>
              <a:spcBef>
                <a:spcPct val="0"/>
              </a:spcBef>
            </a:pPr>
            <a:r>
              <a:rPr lang="en-US" sz="1500" b="1" u="sng">
                <a:solidFill>
                  <a:srgbClr val="0E1D35"/>
                </a:solidFill>
                <a:latin typeface="League Spartan" panose="020B0604020202020204" charset="0"/>
                <a:cs typeface="League Spartan" panose="020B0604020202020204" charset="0"/>
              </a:rPr>
              <a:t>Mobile App</a:t>
            </a:r>
          </a:p>
        </p:txBody>
      </p:sp>
      <p:sp>
        <p:nvSpPr>
          <p:cNvPr id="29" name="TextBox 29"/>
          <p:cNvSpPr txBox="1"/>
          <p:nvPr/>
        </p:nvSpPr>
        <p:spPr>
          <a:xfrm>
            <a:off x="5065280" y="1881831"/>
            <a:ext cx="1130765" cy="255839"/>
          </a:xfrm>
          <a:prstGeom prst="rect">
            <a:avLst/>
          </a:prstGeom>
        </p:spPr>
        <p:txBody>
          <a:bodyPr lIns="0" tIns="0" rIns="0" bIns="0" rtlCol="0" anchor="t">
            <a:spAutoFit/>
          </a:bodyPr>
          <a:lstStyle/>
          <a:p>
            <a:pPr algn="ctr">
              <a:lnSpc>
                <a:spcPts val="2100"/>
              </a:lnSpc>
              <a:spcBef>
                <a:spcPct val="0"/>
              </a:spcBef>
            </a:pPr>
            <a:r>
              <a:rPr lang="en-US" sz="1500" b="1" u="sng">
                <a:solidFill>
                  <a:srgbClr val="0E1D35"/>
                </a:solidFill>
                <a:latin typeface="League Spartan" panose="020B0604020202020204" charset="0"/>
                <a:cs typeface="League Spartan" panose="020B0604020202020204" charset="0"/>
                <a:hlinkClick r:id="rId9" action="ppaction://hlinksldjump">
                  <a:extLst>
                    <a:ext uri="{A12FA001-AC4F-418D-AE19-62706E023703}">
                      <ahyp:hlinkClr xmlns:ahyp="http://schemas.microsoft.com/office/drawing/2018/hyperlinkcolor" val="tx"/>
                    </a:ext>
                  </a:extLst>
                </a:hlinkClick>
              </a:rPr>
              <a:t>TOOLS</a:t>
            </a:r>
            <a:r>
              <a:rPr lang="en-US" sz="1500" b="1" u="sng">
                <a:solidFill>
                  <a:srgbClr val="0E1D35"/>
                </a:solidFill>
                <a:latin typeface="Poppins Bold"/>
                <a:hlinkClick r:id="rId10" action="ppaction://hlinksldjump">
                  <a:extLst>
                    <a:ext uri="{A12FA001-AC4F-418D-AE19-62706E023703}">
                      <ahyp:hlinkClr xmlns:ahyp="http://schemas.microsoft.com/office/drawing/2018/hyperlinkcolor" val="tx"/>
                    </a:ext>
                  </a:extLst>
                </a:hlinkClick>
              </a:rPr>
              <a:t> </a:t>
            </a:r>
          </a:p>
        </p:txBody>
      </p:sp>
      <p:sp>
        <p:nvSpPr>
          <p:cNvPr id="30" name="TextBox 30"/>
          <p:cNvSpPr txBox="1"/>
          <p:nvPr/>
        </p:nvSpPr>
        <p:spPr>
          <a:xfrm>
            <a:off x="5389712" y="3083109"/>
            <a:ext cx="2431076" cy="218008"/>
          </a:xfrm>
          <a:prstGeom prst="rect">
            <a:avLst/>
          </a:prstGeom>
        </p:spPr>
        <p:txBody>
          <a:bodyPr lIns="0" tIns="0" rIns="0" bIns="0" rtlCol="0" anchor="t">
            <a:spAutoFit/>
          </a:bodyPr>
          <a:lstStyle/>
          <a:p>
            <a:pPr>
              <a:lnSpc>
                <a:spcPts val="1677"/>
              </a:lnSpc>
              <a:spcBef>
                <a:spcPct val="0"/>
              </a:spcBef>
            </a:pPr>
            <a:r>
              <a:rPr lang="en-US" sz="1500" b="1" u="sng" dirty="0">
                <a:solidFill>
                  <a:srgbClr val="0E1D35"/>
                </a:solidFill>
                <a:latin typeface="League Spartan"/>
                <a:hlinkClick r:id="rId11" action="ppaction://hlinksldjump">
                  <a:extLst>
                    <a:ext uri="{A12FA001-AC4F-418D-AE19-62706E023703}">
                      <ahyp:hlinkClr xmlns:ahyp="http://schemas.microsoft.com/office/drawing/2018/hyperlinkcolor" val="tx"/>
                    </a:ext>
                  </a:extLst>
                </a:hlinkClick>
              </a:rPr>
              <a:t>Future work</a:t>
            </a:r>
            <a:endParaRPr lang="en-US" sz="1500" b="1" u="sng" dirty="0">
              <a:solidFill>
                <a:srgbClr val="0E1D35"/>
              </a:solidFill>
              <a:latin typeface="League Spartan"/>
            </a:endParaRPr>
          </a:p>
        </p:txBody>
      </p:sp>
      <p:sp>
        <p:nvSpPr>
          <p:cNvPr id="32" name="TextBox 32"/>
          <p:cNvSpPr txBox="1"/>
          <p:nvPr/>
        </p:nvSpPr>
        <p:spPr>
          <a:xfrm>
            <a:off x="5308748" y="2541261"/>
            <a:ext cx="2431076" cy="218008"/>
          </a:xfrm>
          <a:prstGeom prst="rect">
            <a:avLst/>
          </a:prstGeom>
        </p:spPr>
        <p:txBody>
          <a:bodyPr lIns="0" tIns="0" rIns="0" bIns="0" rtlCol="0" anchor="t">
            <a:spAutoFit/>
          </a:bodyPr>
          <a:lstStyle/>
          <a:p>
            <a:pPr>
              <a:lnSpc>
                <a:spcPts val="1677"/>
              </a:lnSpc>
              <a:spcBef>
                <a:spcPct val="0"/>
              </a:spcBef>
            </a:pPr>
            <a:r>
              <a:rPr lang="en-US" sz="1500" b="1" u="sng" dirty="0">
                <a:solidFill>
                  <a:srgbClr val="0E1D35"/>
                </a:solidFill>
                <a:latin typeface="League Spartan"/>
                <a:hlinkClick r:id="rId12" action="ppaction://hlinksldjump">
                  <a:extLst>
                    <a:ext uri="{A12FA001-AC4F-418D-AE19-62706E023703}">
                      <ahyp:hlinkClr xmlns:ahyp="http://schemas.microsoft.com/office/drawing/2018/hyperlinkcolor" val="tx"/>
                    </a:ext>
                  </a:extLst>
                </a:hlinkClick>
              </a:rPr>
              <a:t>Conclusion</a:t>
            </a:r>
            <a:endParaRPr lang="en-US" sz="1500" b="1" u="sng" dirty="0">
              <a:solidFill>
                <a:srgbClr val="0E1D35"/>
              </a:solidFill>
              <a:latin typeface="League Spartan"/>
            </a:endParaRPr>
          </a:p>
        </p:txBody>
      </p:sp>
      <p:grpSp>
        <p:nvGrpSpPr>
          <p:cNvPr id="33" name="Group 33"/>
          <p:cNvGrpSpPr/>
          <p:nvPr/>
        </p:nvGrpSpPr>
        <p:grpSpPr>
          <a:xfrm>
            <a:off x="4984318" y="1976805"/>
            <a:ext cx="161925" cy="161925"/>
            <a:chOff x="0" y="0"/>
            <a:chExt cx="6350000" cy="6350000"/>
          </a:xfrm>
          <a:solidFill>
            <a:srgbClr val="0E1D35"/>
          </a:solidFill>
        </p:grpSpPr>
        <p:sp>
          <p:nvSpPr>
            <p:cNvPr id="34" name="Freeform 3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pFill/>
          </p:spPr>
          <p:txBody>
            <a:bodyPr/>
            <a:lstStyle/>
            <a:p>
              <a:endParaRPr lang="en-US" sz="700" b="1">
                <a:solidFill>
                  <a:schemeClr val="tx1"/>
                </a:solidFill>
              </a:endParaRPr>
            </a:p>
          </p:txBody>
        </p:sp>
      </p:grpSp>
      <p:sp>
        <p:nvSpPr>
          <p:cNvPr id="35" name="TextBox 35"/>
          <p:cNvSpPr txBox="1"/>
          <p:nvPr/>
        </p:nvSpPr>
        <p:spPr>
          <a:xfrm>
            <a:off x="1404176" y="2541261"/>
            <a:ext cx="2431076" cy="218008"/>
          </a:xfrm>
          <a:prstGeom prst="rect">
            <a:avLst/>
          </a:prstGeom>
        </p:spPr>
        <p:txBody>
          <a:bodyPr lIns="0" tIns="0" rIns="0" bIns="0" rtlCol="0" anchor="t">
            <a:spAutoFit/>
          </a:bodyPr>
          <a:lstStyle/>
          <a:p>
            <a:pPr>
              <a:lnSpc>
                <a:spcPts val="1677"/>
              </a:lnSpc>
              <a:spcBef>
                <a:spcPct val="0"/>
              </a:spcBef>
            </a:pPr>
            <a:r>
              <a:rPr lang="en-US" sz="1500" b="1" u="sng" dirty="0">
                <a:solidFill>
                  <a:srgbClr val="0E1D35"/>
                </a:solidFill>
                <a:latin typeface="League Spartan"/>
                <a:hlinkClick r:id="rId13" action="ppaction://hlinksldjump">
                  <a:extLst>
                    <a:ext uri="{A12FA001-AC4F-418D-AE19-62706E023703}">
                      <ahyp:hlinkClr xmlns:ahyp="http://schemas.microsoft.com/office/drawing/2018/hyperlinkcolor" val="tx"/>
                    </a:ext>
                  </a:extLst>
                </a:hlinkClick>
              </a:rPr>
              <a:t>Related Work </a:t>
            </a:r>
            <a:endParaRPr lang="en-US" sz="1500" b="1" u="sng" dirty="0">
              <a:solidFill>
                <a:srgbClr val="0E1D35"/>
              </a:solidFill>
              <a:latin typeface="League Spartan"/>
            </a:endParaRPr>
          </a:p>
        </p:txBody>
      </p:sp>
      <p:sp>
        <p:nvSpPr>
          <p:cNvPr id="36" name="Google Shape;951;p55">
            <a:extLst>
              <a:ext uri="{FF2B5EF4-FFF2-40B4-BE49-F238E27FC236}">
                <a16:creationId xmlns:a16="http://schemas.microsoft.com/office/drawing/2014/main" id="{EE01CDA5-BFA1-74BC-08F2-4C34C4182531}"/>
              </a:ext>
            </a:extLst>
          </p:cNvPr>
          <p:cNvSpPr/>
          <p:nvPr/>
        </p:nvSpPr>
        <p:spPr>
          <a:xfrm rot="10800000" flipH="1">
            <a:off x="8428975" y="0"/>
            <a:ext cx="7149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7" name="Google Shape;492;p46">
            <a:extLst>
              <a:ext uri="{FF2B5EF4-FFF2-40B4-BE49-F238E27FC236}">
                <a16:creationId xmlns:a16="http://schemas.microsoft.com/office/drawing/2014/main" id="{D51DCA46-29D6-7915-7852-2E7B32A0C2CE}"/>
              </a:ext>
            </a:extLst>
          </p:cNvPr>
          <p:cNvSpPr/>
          <p:nvPr/>
        </p:nvSpPr>
        <p:spPr>
          <a:xfrm>
            <a:off x="996185" y="1062625"/>
            <a:ext cx="1449900" cy="63065"/>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9" name="TextBox 26">
            <a:extLst>
              <a:ext uri="{FF2B5EF4-FFF2-40B4-BE49-F238E27FC236}">
                <a16:creationId xmlns:a16="http://schemas.microsoft.com/office/drawing/2014/main" id="{AA112A7C-F8FA-45F0-08F2-D67F55D0C123}"/>
              </a:ext>
            </a:extLst>
          </p:cNvPr>
          <p:cNvSpPr txBox="1"/>
          <p:nvPr/>
        </p:nvSpPr>
        <p:spPr>
          <a:xfrm>
            <a:off x="1399762" y="4190184"/>
            <a:ext cx="2305601" cy="218008"/>
          </a:xfrm>
          <a:prstGeom prst="rect">
            <a:avLst/>
          </a:prstGeom>
        </p:spPr>
        <p:txBody>
          <a:bodyPr wrap="square" lIns="0" tIns="0" rIns="0" bIns="0" rtlCol="0" anchor="t">
            <a:spAutoFit/>
          </a:bodyPr>
          <a:lstStyle/>
          <a:p>
            <a:pPr>
              <a:lnSpc>
                <a:spcPts val="1677"/>
              </a:lnSpc>
              <a:spcBef>
                <a:spcPct val="0"/>
              </a:spcBef>
            </a:pPr>
            <a:r>
              <a:rPr lang="en-US" sz="1500" b="1" u="sng" dirty="0">
                <a:solidFill>
                  <a:schemeClr val="tx1"/>
                </a:solidFill>
                <a:latin typeface="League Spartan"/>
                <a:hlinkClick r:id="rId14" action="ppaction://hlinksldjump"/>
              </a:rPr>
              <a:t>Implementation for Image</a:t>
            </a:r>
            <a:endParaRPr lang="en-US" sz="1500" b="1" u="sng" dirty="0">
              <a:solidFill>
                <a:schemeClr val="tx1"/>
              </a:solidFill>
              <a:latin typeface="League Spartan"/>
              <a:hlinkClick r:id="rId7" action="ppaction://hlinksldjump">
                <a:extLst>
                  <a:ext uri="{A12FA001-AC4F-418D-AE19-62706E023703}">
                    <ahyp:hlinkClr xmlns:ahyp="http://schemas.microsoft.com/office/drawing/2018/hyperlinkcolor" val="tx"/>
                  </a:ext>
                </a:extLst>
              </a:hlinkClick>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3">
          <a:extLst>
            <a:ext uri="{FF2B5EF4-FFF2-40B4-BE49-F238E27FC236}">
              <a16:creationId xmlns:a16="http://schemas.microsoft.com/office/drawing/2014/main" id="{204A56A1-A864-7197-6EBE-5E12EC63874D}"/>
            </a:ext>
          </a:extLst>
        </p:cNvPr>
        <p:cNvGrpSpPr/>
        <p:nvPr/>
      </p:nvGrpSpPr>
      <p:grpSpPr>
        <a:xfrm>
          <a:off x="0" y="0"/>
          <a:ext cx="0" cy="0"/>
          <a:chOff x="0" y="0"/>
          <a:chExt cx="0" cy="0"/>
        </a:xfrm>
      </p:grpSpPr>
      <p:sp>
        <p:nvSpPr>
          <p:cNvPr id="335" name="Google Shape;335;p38">
            <a:extLst>
              <a:ext uri="{FF2B5EF4-FFF2-40B4-BE49-F238E27FC236}">
                <a16:creationId xmlns:a16="http://schemas.microsoft.com/office/drawing/2014/main" id="{E1FA4D42-A626-3E49-3678-02D4A36DA133}"/>
              </a:ext>
            </a:extLst>
          </p:cNvPr>
          <p:cNvSpPr txBox="1">
            <a:spLocks noGrp="1"/>
          </p:cNvSpPr>
          <p:nvPr>
            <p:ph type="title"/>
          </p:nvPr>
        </p:nvSpPr>
        <p:spPr>
          <a:xfrm>
            <a:off x="604692" y="580208"/>
            <a:ext cx="6210981" cy="572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E1D35"/>
                </a:solidFill>
              </a:rPr>
              <a:t>Conclusion</a:t>
            </a:r>
          </a:p>
        </p:txBody>
      </p:sp>
      <p:sp>
        <p:nvSpPr>
          <p:cNvPr id="337" name="Google Shape;337;p38">
            <a:extLst>
              <a:ext uri="{FF2B5EF4-FFF2-40B4-BE49-F238E27FC236}">
                <a16:creationId xmlns:a16="http://schemas.microsoft.com/office/drawing/2014/main" id="{F9AF07C1-F503-140A-3BFB-2E53C394E013}"/>
              </a:ext>
            </a:extLst>
          </p:cNvPr>
          <p:cNvSpPr txBox="1">
            <a:spLocks noGrp="1"/>
          </p:cNvSpPr>
          <p:nvPr>
            <p:ph type="subTitle" idx="2"/>
          </p:nvPr>
        </p:nvSpPr>
        <p:spPr>
          <a:xfrm>
            <a:off x="456009" y="1440287"/>
            <a:ext cx="6359665" cy="1193171"/>
          </a:xfrm>
          <a:prstGeom prst="rect">
            <a:avLst/>
          </a:prstGeom>
        </p:spPr>
        <p:txBody>
          <a:bodyPr spcFirstLastPara="1" wrap="square" lIns="91425" tIns="91425" rIns="91425" bIns="91425" anchor="t" anchorCtr="0">
            <a:noAutofit/>
          </a:bodyPr>
          <a:lstStyle/>
          <a:p>
            <a:r>
              <a:rPr lang="en-US" sz="1400" dirty="0">
                <a:solidFill>
                  <a:srgbClr val="0E1D35"/>
                </a:solidFill>
              </a:rPr>
              <a:t>Doctor Bot: AI-Powered Healthcare Revolution </a:t>
            </a:r>
          </a:p>
          <a:p>
            <a:r>
              <a:rPr lang="en-US" dirty="0">
                <a:solidFill>
                  <a:srgbClr val="0E1D35"/>
                </a:solidFill>
              </a:rPr>
              <a:t>The Doctor Bot application harnesses the power of artificial intelligence to transform healthcare systems. </a:t>
            </a:r>
            <a:r>
              <a:rPr lang="en-US" b="1" dirty="0">
                <a:solidFill>
                  <a:srgbClr val="0E1D35"/>
                </a:solidFill>
              </a:rPr>
              <a:t>By integrating both image and text-based models within a unified app framework</a:t>
            </a:r>
            <a:r>
              <a:rPr lang="en-US" dirty="0">
                <a:solidFill>
                  <a:srgbClr val="0E1D35"/>
                </a:solidFill>
              </a:rPr>
              <a:t>, it ensures seamless interaction between different AI components, enhancing efficiency and accuracy in disease diagnosis. </a:t>
            </a:r>
          </a:p>
        </p:txBody>
      </p:sp>
      <p:sp>
        <p:nvSpPr>
          <p:cNvPr id="2" name="Google Shape;492;p46">
            <a:extLst>
              <a:ext uri="{FF2B5EF4-FFF2-40B4-BE49-F238E27FC236}">
                <a16:creationId xmlns:a16="http://schemas.microsoft.com/office/drawing/2014/main" id="{FD9D7075-4CAD-0A64-84FD-0673E4496D0B}"/>
              </a:ext>
            </a:extLst>
          </p:cNvPr>
          <p:cNvSpPr/>
          <p:nvPr/>
        </p:nvSpPr>
        <p:spPr>
          <a:xfrm>
            <a:off x="736675" y="1201135"/>
            <a:ext cx="1818565" cy="45719"/>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952;p55">
            <a:extLst>
              <a:ext uri="{FF2B5EF4-FFF2-40B4-BE49-F238E27FC236}">
                <a16:creationId xmlns:a16="http://schemas.microsoft.com/office/drawing/2014/main" id="{4A4F0437-D5A5-E231-263C-F659B69F0B75}"/>
              </a:ext>
            </a:extLst>
          </p:cNvPr>
          <p:cNvSpPr/>
          <p:nvPr/>
        </p:nvSpPr>
        <p:spPr>
          <a:xfrm rot="10800000" flipH="1">
            <a:off x="8422829" y="0"/>
            <a:ext cx="723289" cy="816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 name="مربع نص 2">
            <a:extLst>
              <a:ext uri="{FF2B5EF4-FFF2-40B4-BE49-F238E27FC236}">
                <a16:creationId xmlns:a16="http://schemas.microsoft.com/office/drawing/2014/main" id="{3318B5C4-1780-B80B-6776-592BC2A930B6}"/>
              </a:ext>
            </a:extLst>
          </p:cNvPr>
          <p:cNvSpPr txBox="1"/>
          <p:nvPr/>
        </p:nvSpPr>
        <p:spPr>
          <a:xfrm>
            <a:off x="456009" y="2799595"/>
            <a:ext cx="6359664" cy="1461939"/>
          </a:xfrm>
          <a:prstGeom prst="rect">
            <a:avLst/>
          </a:prstGeom>
          <a:noFill/>
        </p:spPr>
        <p:txBody>
          <a:bodyPr wrap="square" rtlCol="0">
            <a:spAutoFit/>
          </a:bodyPr>
          <a:lstStyle/>
          <a:p>
            <a:pPr marL="457200" marR="0" lvl="0" indent="-304800" algn="l" defTabSz="914400" rtl="0" eaLnBrk="1" fontAlgn="auto" latinLnBrk="0" hangingPunct="1">
              <a:lnSpc>
                <a:spcPct val="100000"/>
              </a:lnSpc>
              <a:spcBef>
                <a:spcPts val="0"/>
              </a:spcBef>
              <a:spcAft>
                <a:spcPts val="0"/>
              </a:spcAft>
              <a:buClr>
                <a:srgbClr val="0E1D35"/>
              </a:buClr>
              <a:buSzPts val="1200"/>
              <a:buFont typeface="Raleway Medium"/>
              <a:buNone/>
              <a:tabLst/>
              <a:defRPr/>
            </a:pPr>
            <a:r>
              <a:rPr kumimoji="0" lang="en-US" sz="1400" b="0" i="0" u="none" strike="noStrike" kern="0" cap="none" spc="0" normalizeH="0" baseline="0" noProof="0" dirty="0">
                <a:ln>
                  <a:noFill/>
                </a:ln>
                <a:solidFill>
                  <a:srgbClr val="0E1D35"/>
                </a:solidFill>
                <a:effectLst/>
                <a:uLnTx/>
                <a:uFillTx/>
                <a:latin typeface="Raleway Medium"/>
                <a:sym typeface="Raleway Medium"/>
              </a:rPr>
              <a:t>AI Model Integration</a:t>
            </a:r>
          </a:p>
          <a:p>
            <a:pPr marL="457200" lvl="0" indent="-304800">
              <a:buClr>
                <a:srgbClr val="0E1D35"/>
              </a:buClr>
              <a:buSzPts val="1200"/>
              <a:buFont typeface="Arial" panose="020B0604020202020204" pitchFamily="34" charset="0"/>
              <a:buChar char="•"/>
              <a:defRPr/>
            </a:pPr>
            <a:r>
              <a:rPr lang="en-US" sz="1300" b="1" dirty="0">
                <a:solidFill>
                  <a:srgbClr val="0E1D35"/>
                </a:solidFill>
                <a:latin typeface="+mj-lt"/>
              </a:rPr>
              <a:t>Image Models: </a:t>
            </a:r>
            <a:r>
              <a:rPr lang="en-US" sz="1200" dirty="0">
                <a:solidFill>
                  <a:srgbClr val="0E1D35"/>
                </a:solidFill>
              </a:rPr>
              <a:t>SVM, VGG16, VGG19 is used for advanced image processing and accurate skin disease detection</a:t>
            </a:r>
            <a:r>
              <a:rPr kumimoji="0" lang="en-US" sz="1200" b="0" i="0" u="none" strike="noStrike" kern="0" cap="none" spc="0" normalizeH="0" baseline="0" noProof="0" dirty="0">
                <a:ln>
                  <a:noFill/>
                </a:ln>
                <a:solidFill>
                  <a:srgbClr val="0E1D35"/>
                </a:solidFill>
                <a:effectLst/>
                <a:uLnTx/>
                <a:uFillTx/>
                <a:latin typeface="Raleway Medium"/>
                <a:sym typeface="Raleway Medium"/>
              </a:rPr>
              <a:t>.</a:t>
            </a:r>
            <a:endParaRPr lang="en-US" b="1" dirty="0">
              <a:solidFill>
                <a:srgbClr val="0E1D35"/>
              </a:solidFill>
              <a:latin typeface="+mj-lt"/>
              <a:sym typeface="Raleway Medium"/>
            </a:endParaRPr>
          </a:p>
          <a:p>
            <a:pPr marL="457200" indent="-304800">
              <a:buClr>
                <a:srgbClr val="0E1D35"/>
              </a:buClr>
              <a:buSzPts val="1200"/>
              <a:buFont typeface="Arial" panose="020B0604020202020204" pitchFamily="34" charset="0"/>
              <a:buChar char="•"/>
              <a:defRPr/>
            </a:pPr>
            <a:r>
              <a:rPr lang="en-US" sz="1300" b="1" dirty="0">
                <a:solidFill>
                  <a:srgbClr val="0E1D35"/>
                </a:solidFill>
                <a:latin typeface="+mj-lt"/>
              </a:rPr>
              <a:t>Text Models: </a:t>
            </a:r>
            <a:r>
              <a:rPr lang="en-US" sz="1200" dirty="0">
                <a:solidFill>
                  <a:srgbClr val="0E1D35"/>
                </a:solidFill>
              </a:rPr>
              <a:t>Logistic Regression, SVM, XGBoost, Random Forest, Naive Bayes, and BERT are employed for effective text classification and medical data analysis.</a:t>
            </a:r>
          </a:p>
          <a:p>
            <a:pPr marL="457200" marR="0" lvl="0" indent="-304800" algn="l" defTabSz="914400" rtl="0" eaLnBrk="1" fontAlgn="auto" latinLnBrk="0" hangingPunct="1">
              <a:lnSpc>
                <a:spcPct val="100000"/>
              </a:lnSpc>
              <a:spcBef>
                <a:spcPts val="0"/>
              </a:spcBef>
              <a:spcAft>
                <a:spcPts val="0"/>
              </a:spcAft>
              <a:buClr>
                <a:srgbClr val="0E1D35"/>
              </a:buClr>
              <a:buSzPts val="1200"/>
              <a:buFont typeface="Arial" panose="020B0604020202020204" pitchFamily="34" charset="0"/>
              <a:buChar char="•"/>
              <a:tabLst/>
              <a:defRPr/>
            </a:pPr>
            <a:r>
              <a:rPr kumimoji="0" lang="en-US" sz="1300" b="1" i="0" u="none" strike="noStrike" kern="0" cap="none" spc="0" normalizeH="0" baseline="0" noProof="0" dirty="0">
                <a:ln>
                  <a:noFill/>
                </a:ln>
                <a:solidFill>
                  <a:srgbClr val="0E1D35"/>
                </a:solidFill>
                <a:effectLst/>
                <a:uLnTx/>
                <a:uFillTx/>
                <a:latin typeface="+mj-lt"/>
                <a:sym typeface="Raleway Medium"/>
              </a:rPr>
              <a:t>The app framework</a:t>
            </a:r>
            <a:r>
              <a:rPr kumimoji="0" lang="ar-EG" sz="1300" b="1" i="0" u="none" strike="noStrike" kern="0" cap="none" spc="0" normalizeH="0" baseline="0" noProof="0" dirty="0">
                <a:ln>
                  <a:noFill/>
                </a:ln>
                <a:solidFill>
                  <a:srgbClr val="0E1D35"/>
                </a:solidFill>
                <a:effectLst/>
                <a:uLnTx/>
                <a:uFillTx/>
                <a:latin typeface="Raleway Medium"/>
                <a:sym typeface="Raleway Medium"/>
              </a:rPr>
              <a:t>:</a:t>
            </a:r>
            <a:r>
              <a:rPr kumimoji="0" lang="en-US" sz="1300" b="1" i="0" u="none" strike="noStrike" kern="0" cap="none" spc="0" normalizeH="0" baseline="0" noProof="0" dirty="0">
                <a:ln>
                  <a:noFill/>
                </a:ln>
                <a:solidFill>
                  <a:srgbClr val="0E1D35"/>
                </a:solidFill>
                <a:effectLst/>
                <a:uLnTx/>
                <a:uFillTx/>
                <a:latin typeface="Raleway Medium"/>
                <a:sym typeface="Raleway Medium"/>
              </a:rPr>
              <a:t> </a:t>
            </a:r>
            <a:r>
              <a:rPr kumimoji="0" lang="en-US" sz="1200" b="0" i="0" u="none" strike="noStrike" kern="0" cap="none" spc="0" normalizeH="0" baseline="0" noProof="0" dirty="0">
                <a:ln>
                  <a:noFill/>
                </a:ln>
                <a:solidFill>
                  <a:srgbClr val="0E1D35"/>
                </a:solidFill>
                <a:effectLst/>
                <a:uLnTx/>
                <a:uFillTx/>
                <a:latin typeface="Raleway Medium"/>
                <a:sym typeface="Raleway Medium"/>
              </a:rPr>
              <a:t>effectively merges these models for optimized data processing and an improved user experience.</a:t>
            </a:r>
            <a:endParaRPr kumimoji="0" lang="ar-EG" sz="1200" b="0" i="0" u="none" strike="noStrike" kern="0" cap="none" spc="0" normalizeH="0" baseline="0" noProof="0" dirty="0">
              <a:ln>
                <a:noFill/>
              </a:ln>
              <a:solidFill>
                <a:srgbClr val="0E1D35"/>
              </a:solidFill>
              <a:effectLst/>
              <a:uLnTx/>
              <a:uFillTx/>
              <a:latin typeface="Raleway Medium"/>
              <a:sym typeface="Raleway Medium"/>
            </a:endParaRPr>
          </a:p>
        </p:txBody>
      </p:sp>
    </p:spTree>
    <p:extLst>
      <p:ext uri="{BB962C8B-B14F-4D97-AF65-F5344CB8AC3E}">
        <p14:creationId xmlns:p14="http://schemas.microsoft.com/office/powerpoint/2010/main" val="31331894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2E7A5D91-6E87-9A4E-635E-DC2318EE9A54}"/>
            </a:ext>
          </a:extLst>
        </p:cNvPr>
        <p:cNvGrpSpPr/>
        <p:nvPr/>
      </p:nvGrpSpPr>
      <p:grpSpPr>
        <a:xfrm>
          <a:off x="0" y="0"/>
          <a:ext cx="0" cy="0"/>
          <a:chOff x="0" y="0"/>
          <a:chExt cx="0" cy="0"/>
        </a:xfrm>
      </p:grpSpPr>
      <p:sp>
        <p:nvSpPr>
          <p:cNvPr id="451" name="Google Shape;451;p43">
            <a:extLst>
              <a:ext uri="{FF2B5EF4-FFF2-40B4-BE49-F238E27FC236}">
                <a16:creationId xmlns:a16="http://schemas.microsoft.com/office/drawing/2014/main" id="{BC40B63D-261D-53D2-1E5F-7A2547E23D85}"/>
              </a:ext>
            </a:extLst>
          </p:cNvPr>
          <p:cNvSpPr txBox="1">
            <a:spLocks noGrp="1"/>
          </p:cNvSpPr>
          <p:nvPr>
            <p:ph type="title"/>
          </p:nvPr>
        </p:nvSpPr>
        <p:spPr>
          <a:xfrm>
            <a:off x="1853514" y="2069150"/>
            <a:ext cx="5046050" cy="101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Future work</a:t>
            </a:r>
            <a:endParaRPr dirty="0"/>
          </a:p>
        </p:txBody>
      </p:sp>
      <p:sp>
        <p:nvSpPr>
          <p:cNvPr id="452" name="Google Shape;452;p43">
            <a:extLst>
              <a:ext uri="{FF2B5EF4-FFF2-40B4-BE49-F238E27FC236}">
                <a16:creationId xmlns:a16="http://schemas.microsoft.com/office/drawing/2014/main" id="{B550B96C-07CA-7239-1247-35CAB09AA946}"/>
              </a:ext>
            </a:extLst>
          </p:cNvPr>
          <p:cNvSpPr txBox="1">
            <a:spLocks noGrp="1"/>
          </p:cNvSpPr>
          <p:nvPr>
            <p:ph type="subTitle" idx="1"/>
          </p:nvPr>
        </p:nvSpPr>
        <p:spPr>
          <a:xfrm>
            <a:off x="2817525" y="3212000"/>
            <a:ext cx="3509100" cy="4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 </a:t>
            </a:r>
          </a:p>
        </p:txBody>
      </p:sp>
      <p:sp>
        <p:nvSpPr>
          <p:cNvPr id="453" name="Google Shape;453;p43">
            <a:extLst>
              <a:ext uri="{FF2B5EF4-FFF2-40B4-BE49-F238E27FC236}">
                <a16:creationId xmlns:a16="http://schemas.microsoft.com/office/drawing/2014/main" id="{E31EECED-D513-DF13-5BDB-16C4A7306E0A}"/>
              </a:ext>
            </a:extLst>
          </p:cNvPr>
          <p:cNvSpPr/>
          <p:nvPr/>
        </p:nvSpPr>
        <p:spPr>
          <a:xfrm>
            <a:off x="3847000" y="1514188"/>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54" name="Google Shape;454;p43">
            <a:extLst>
              <a:ext uri="{FF2B5EF4-FFF2-40B4-BE49-F238E27FC236}">
                <a16:creationId xmlns:a16="http://schemas.microsoft.com/office/drawing/2014/main" id="{6E665F9D-36D3-B79E-F526-2D6C40D3FB66}"/>
              </a:ext>
            </a:extLst>
          </p:cNvPr>
          <p:cNvGrpSpPr/>
          <p:nvPr/>
        </p:nvGrpSpPr>
        <p:grpSpPr>
          <a:xfrm>
            <a:off x="0" y="0"/>
            <a:ext cx="1199700" cy="2654850"/>
            <a:chOff x="0" y="0"/>
            <a:chExt cx="1199700" cy="2654850"/>
          </a:xfrm>
        </p:grpSpPr>
        <p:sp>
          <p:nvSpPr>
            <p:cNvPr id="455" name="Google Shape;455;p43">
              <a:extLst>
                <a:ext uri="{FF2B5EF4-FFF2-40B4-BE49-F238E27FC236}">
                  <a16:creationId xmlns:a16="http://schemas.microsoft.com/office/drawing/2014/main" id="{DDC1C353-9563-F284-6D7B-488C6A5A21E4}"/>
                </a:ext>
              </a:extLst>
            </p:cNvPr>
            <p:cNvSpPr/>
            <p:nvPr/>
          </p:nvSpPr>
          <p:spPr>
            <a:xfrm>
              <a:off x="0" y="857100"/>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6" name="Google Shape;456;p43">
              <a:extLst>
                <a:ext uri="{FF2B5EF4-FFF2-40B4-BE49-F238E27FC236}">
                  <a16:creationId xmlns:a16="http://schemas.microsoft.com/office/drawing/2014/main" id="{A05E219D-6976-9578-D2A1-A1DC2D8E243B}"/>
                </a:ext>
              </a:extLst>
            </p:cNvPr>
            <p:cNvSpPr/>
            <p:nvPr/>
          </p:nvSpPr>
          <p:spPr>
            <a:xfrm>
              <a:off x="0" y="0"/>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7" name="Google Shape;457;p43">
              <a:extLst>
                <a:ext uri="{FF2B5EF4-FFF2-40B4-BE49-F238E27FC236}">
                  <a16:creationId xmlns:a16="http://schemas.microsoft.com/office/drawing/2014/main" id="{5111F54D-54D6-795B-A511-24E0D5FD82ED}"/>
                </a:ext>
              </a:extLst>
            </p:cNvPr>
            <p:cNvSpPr/>
            <p:nvPr/>
          </p:nvSpPr>
          <p:spPr>
            <a:xfrm>
              <a:off x="0" y="17142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8" name="Google Shape;458;p43">
              <a:extLst>
                <a:ext uri="{FF2B5EF4-FFF2-40B4-BE49-F238E27FC236}">
                  <a16:creationId xmlns:a16="http://schemas.microsoft.com/office/drawing/2014/main" id="{3BE5FAE2-1EFB-C141-3940-2B4F7DDBEC93}"/>
                </a:ext>
              </a:extLst>
            </p:cNvPr>
            <p:cNvSpPr/>
            <p:nvPr/>
          </p:nvSpPr>
          <p:spPr>
            <a:xfrm>
              <a:off x="0" y="2494350"/>
              <a:ext cx="1199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459" name="Google Shape;459;p43">
            <a:extLst>
              <a:ext uri="{FF2B5EF4-FFF2-40B4-BE49-F238E27FC236}">
                <a16:creationId xmlns:a16="http://schemas.microsoft.com/office/drawing/2014/main" id="{A8F31A54-7CC4-17A5-10EA-E32F888D4FEE}"/>
              </a:ext>
            </a:extLst>
          </p:cNvPr>
          <p:cNvGrpSpPr/>
          <p:nvPr/>
        </p:nvGrpSpPr>
        <p:grpSpPr>
          <a:xfrm>
            <a:off x="7944300" y="2494350"/>
            <a:ext cx="1199700" cy="2654875"/>
            <a:chOff x="7944300" y="2494350"/>
            <a:chExt cx="1199700" cy="2654875"/>
          </a:xfrm>
        </p:grpSpPr>
        <p:sp>
          <p:nvSpPr>
            <p:cNvPr id="460" name="Google Shape;460;p43">
              <a:extLst>
                <a:ext uri="{FF2B5EF4-FFF2-40B4-BE49-F238E27FC236}">
                  <a16:creationId xmlns:a16="http://schemas.microsoft.com/office/drawing/2014/main" id="{D0113069-6807-FD7C-53FC-1C9225819A2D}"/>
                </a:ext>
              </a:extLst>
            </p:cNvPr>
            <p:cNvSpPr/>
            <p:nvPr/>
          </p:nvSpPr>
          <p:spPr>
            <a:xfrm>
              <a:off x="7944300" y="3434891"/>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1" name="Google Shape;461;p43">
              <a:extLst>
                <a:ext uri="{FF2B5EF4-FFF2-40B4-BE49-F238E27FC236}">
                  <a16:creationId xmlns:a16="http://schemas.microsoft.com/office/drawing/2014/main" id="{B19B665E-F5B6-5677-8F41-F920DEA3F3D7}"/>
                </a:ext>
              </a:extLst>
            </p:cNvPr>
            <p:cNvSpPr/>
            <p:nvPr/>
          </p:nvSpPr>
          <p:spPr>
            <a:xfrm>
              <a:off x="7944300" y="25778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2" name="Google Shape;462;p43">
              <a:extLst>
                <a:ext uri="{FF2B5EF4-FFF2-40B4-BE49-F238E27FC236}">
                  <a16:creationId xmlns:a16="http://schemas.microsoft.com/office/drawing/2014/main" id="{BBEADC11-7845-AA49-DB3C-52E592D70133}"/>
                </a:ext>
              </a:extLst>
            </p:cNvPr>
            <p:cNvSpPr/>
            <p:nvPr/>
          </p:nvSpPr>
          <p:spPr>
            <a:xfrm>
              <a:off x="7944300" y="4292125"/>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3" name="Google Shape;463;p43">
              <a:extLst>
                <a:ext uri="{FF2B5EF4-FFF2-40B4-BE49-F238E27FC236}">
                  <a16:creationId xmlns:a16="http://schemas.microsoft.com/office/drawing/2014/main" id="{BFAD9FDF-2A52-32F8-F112-A6640B089B52}"/>
                </a:ext>
              </a:extLst>
            </p:cNvPr>
            <p:cNvSpPr/>
            <p:nvPr/>
          </p:nvSpPr>
          <p:spPr>
            <a:xfrm>
              <a:off x="7944300" y="2494350"/>
              <a:ext cx="1199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extLst>
      <p:ext uri="{BB962C8B-B14F-4D97-AF65-F5344CB8AC3E}">
        <p14:creationId xmlns:p14="http://schemas.microsoft.com/office/powerpoint/2010/main" val="416081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3">
          <a:extLst>
            <a:ext uri="{FF2B5EF4-FFF2-40B4-BE49-F238E27FC236}">
              <a16:creationId xmlns:a16="http://schemas.microsoft.com/office/drawing/2014/main" id="{204A56A1-A864-7197-6EBE-5E12EC63874D}"/>
            </a:ext>
          </a:extLst>
        </p:cNvPr>
        <p:cNvGrpSpPr/>
        <p:nvPr/>
      </p:nvGrpSpPr>
      <p:grpSpPr>
        <a:xfrm>
          <a:off x="0" y="0"/>
          <a:ext cx="0" cy="0"/>
          <a:chOff x="0" y="0"/>
          <a:chExt cx="0" cy="0"/>
        </a:xfrm>
      </p:grpSpPr>
      <p:sp>
        <p:nvSpPr>
          <p:cNvPr id="335" name="Google Shape;335;p38">
            <a:extLst>
              <a:ext uri="{FF2B5EF4-FFF2-40B4-BE49-F238E27FC236}">
                <a16:creationId xmlns:a16="http://schemas.microsoft.com/office/drawing/2014/main" id="{E1FA4D42-A626-3E49-3678-02D4A36DA133}"/>
              </a:ext>
            </a:extLst>
          </p:cNvPr>
          <p:cNvSpPr txBox="1">
            <a:spLocks noGrp="1"/>
          </p:cNvSpPr>
          <p:nvPr>
            <p:ph type="title"/>
          </p:nvPr>
        </p:nvSpPr>
        <p:spPr>
          <a:xfrm>
            <a:off x="604692" y="580208"/>
            <a:ext cx="6210981" cy="572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Future work</a:t>
            </a:r>
          </a:p>
        </p:txBody>
      </p:sp>
      <p:sp>
        <p:nvSpPr>
          <p:cNvPr id="2" name="Google Shape;492;p46">
            <a:extLst>
              <a:ext uri="{FF2B5EF4-FFF2-40B4-BE49-F238E27FC236}">
                <a16:creationId xmlns:a16="http://schemas.microsoft.com/office/drawing/2014/main" id="{FD9D7075-4CAD-0A64-84FD-0673E4496D0B}"/>
              </a:ext>
            </a:extLst>
          </p:cNvPr>
          <p:cNvSpPr/>
          <p:nvPr/>
        </p:nvSpPr>
        <p:spPr>
          <a:xfrm>
            <a:off x="736675" y="1201135"/>
            <a:ext cx="1818565" cy="45719"/>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952;p55">
            <a:extLst>
              <a:ext uri="{FF2B5EF4-FFF2-40B4-BE49-F238E27FC236}">
                <a16:creationId xmlns:a16="http://schemas.microsoft.com/office/drawing/2014/main" id="{4A4F0437-D5A5-E231-263C-F659B69F0B75}"/>
              </a:ext>
            </a:extLst>
          </p:cNvPr>
          <p:cNvSpPr/>
          <p:nvPr/>
        </p:nvSpPr>
        <p:spPr>
          <a:xfrm rot="10800000" flipH="1">
            <a:off x="8422829" y="0"/>
            <a:ext cx="723289" cy="816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Subtitle 3"/>
          <p:cNvSpPr>
            <a:spLocks noGrp="1"/>
          </p:cNvSpPr>
          <p:nvPr>
            <p:ph type="subTitle" idx="2"/>
          </p:nvPr>
        </p:nvSpPr>
        <p:spPr>
          <a:xfrm>
            <a:off x="827903" y="1619238"/>
            <a:ext cx="6725190" cy="2424938"/>
          </a:xfrm>
        </p:spPr>
        <p:txBody>
          <a:bodyPr/>
          <a:lstStyle/>
          <a:p>
            <a:pPr lvl="0">
              <a:buFont typeface="Arial" panose="020B0604020202020204" pitchFamily="34" charset="0"/>
              <a:buChar char="•"/>
            </a:pPr>
            <a:r>
              <a:rPr lang="en-US" b="1" dirty="0"/>
              <a:t>Expand and Diversify Datasets</a:t>
            </a:r>
            <a:br>
              <a:rPr lang="en-US" dirty="0"/>
            </a:br>
            <a:r>
              <a:rPr lang="en-US" dirty="0"/>
              <a:t>Collect more medical images and texts from trusted sources to improve accuracy and reduce bias.</a:t>
            </a:r>
          </a:p>
          <a:p>
            <a:pPr lvl="0">
              <a:buFont typeface="Arial" panose="020B0604020202020204" pitchFamily="34" charset="0"/>
              <a:buChar char="•"/>
            </a:pPr>
            <a:r>
              <a:rPr lang="en-US" b="1" dirty="0"/>
              <a:t>Support More Diseases</a:t>
            </a:r>
            <a:br>
              <a:rPr lang="en-US" dirty="0"/>
            </a:br>
            <a:r>
              <a:rPr lang="en-US" dirty="0"/>
              <a:t>Go beyond skin conditions to include respiratory, digestive, eye-related diseases, and common infections.</a:t>
            </a:r>
          </a:p>
          <a:p>
            <a:pPr lvl="0">
              <a:buFont typeface="Arial" panose="020B0604020202020204" pitchFamily="34" charset="0"/>
              <a:buChar char="•"/>
            </a:pPr>
            <a:r>
              <a:rPr lang="en-US" b="1" dirty="0"/>
              <a:t>Voice Input</a:t>
            </a:r>
            <a:br>
              <a:rPr lang="en-US" dirty="0"/>
            </a:br>
            <a:r>
              <a:rPr lang="en-US" dirty="0"/>
              <a:t>Allow users to speak their symptoms, making it easier for people with disabilities or low literacy.</a:t>
            </a:r>
          </a:p>
          <a:p>
            <a:pPr lvl="0">
              <a:buFont typeface="Arial" panose="020B0604020202020204" pitchFamily="34" charset="0"/>
              <a:buChar char="•"/>
            </a:pPr>
            <a:r>
              <a:rPr lang="en-US" b="1" dirty="0"/>
              <a:t>Multilingual Support</a:t>
            </a:r>
            <a:br>
              <a:rPr lang="en-US" dirty="0"/>
            </a:br>
            <a:r>
              <a:rPr lang="en-US" dirty="0"/>
              <a:t>Add more languages to serve a wider range of users and ensure accurate medical translations.</a:t>
            </a:r>
          </a:p>
          <a:p>
            <a:pPr lvl="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736768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51435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8518"/>
            </a:stretch>
          </a:blipFill>
        </p:spPr>
        <p:txBody>
          <a:bodyPr/>
          <a:lstStyle/>
          <a:p>
            <a:endParaRPr lang="en-US" sz="700"/>
          </a:p>
        </p:txBody>
      </p:sp>
      <p:sp>
        <p:nvSpPr>
          <p:cNvPr id="3" name="AutoShape 3"/>
          <p:cNvSpPr/>
          <p:nvPr/>
        </p:nvSpPr>
        <p:spPr>
          <a:xfrm>
            <a:off x="514350" y="514350"/>
            <a:ext cx="8115300" cy="4114800"/>
          </a:xfrm>
          <a:prstGeom prst="rect">
            <a:avLst/>
          </a:prstGeom>
          <a:solidFill>
            <a:schemeClr val="bg2">
              <a:lumMod val="60000"/>
              <a:lumOff val="40000"/>
            </a:schemeClr>
          </a:solidFill>
        </p:spPr>
        <p:txBody>
          <a:bodyPr/>
          <a:lstStyle/>
          <a:p>
            <a:endParaRPr lang="en-US" sz="700"/>
          </a:p>
        </p:txBody>
      </p:sp>
      <p:sp>
        <p:nvSpPr>
          <p:cNvPr id="4" name="TextBox 4"/>
          <p:cNvSpPr txBox="1"/>
          <p:nvPr/>
        </p:nvSpPr>
        <p:spPr>
          <a:xfrm>
            <a:off x="1657286" y="2097869"/>
            <a:ext cx="5829430" cy="556884"/>
          </a:xfrm>
          <a:prstGeom prst="rect">
            <a:avLst/>
          </a:prstGeom>
        </p:spPr>
        <p:txBody>
          <a:bodyPr lIns="0" tIns="0" rIns="0" bIns="0" rtlCol="0" anchor="t">
            <a:spAutoFit/>
          </a:bodyPr>
          <a:lstStyle/>
          <a:p>
            <a:pPr algn="ctr">
              <a:lnSpc>
                <a:spcPts val="4493"/>
              </a:lnSpc>
              <a:spcBef>
                <a:spcPct val="0"/>
              </a:spcBef>
            </a:pPr>
            <a:r>
              <a:rPr lang="en-US" sz="3456" spc="-86">
                <a:solidFill>
                  <a:srgbClr val="0E1D35"/>
                </a:solidFill>
                <a:latin typeface="Poppins Bold"/>
              </a:rPr>
              <a:t>THANK YOU</a:t>
            </a:r>
          </a:p>
        </p:txBody>
      </p:sp>
      <p:sp>
        <p:nvSpPr>
          <p:cNvPr id="5" name="TextBox 5"/>
          <p:cNvSpPr txBox="1"/>
          <p:nvPr/>
        </p:nvSpPr>
        <p:spPr>
          <a:xfrm>
            <a:off x="1657286" y="2759603"/>
            <a:ext cx="5829430" cy="255839"/>
          </a:xfrm>
          <a:prstGeom prst="rect">
            <a:avLst/>
          </a:prstGeom>
        </p:spPr>
        <p:txBody>
          <a:bodyPr lIns="0" tIns="0" rIns="0" bIns="0" rtlCol="0" anchor="t">
            <a:spAutoFit/>
          </a:bodyPr>
          <a:lstStyle/>
          <a:p>
            <a:pPr algn="ctr">
              <a:lnSpc>
                <a:spcPts val="2100"/>
              </a:lnSpc>
            </a:pPr>
            <a:r>
              <a:rPr lang="en-US" sz="1500" spc="38">
                <a:solidFill>
                  <a:srgbClr val="0E1D35"/>
                </a:solidFill>
                <a:latin typeface="Poppins Light"/>
              </a:rPr>
              <a:t>Any questions?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F470E6EB-6E3B-F678-A3FA-AAEA30FD7B1A}"/>
            </a:ext>
          </a:extLst>
        </p:cNvPr>
        <p:cNvGrpSpPr/>
        <p:nvPr/>
      </p:nvGrpSpPr>
      <p:grpSpPr>
        <a:xfrm>
          <a:off x="0" y="0"/>
          <a:ext cx="0" cy="0"/>
          <a:chOff x="0" y="0"/>
          <a:chExt cx="0" cy="0"/>
        </a:xfrm>
      </p:grpSpPr>
      <p:sp>
        <p:nvSpPr>
          <p:cNvPr id="451" name="Google Shape;451;p43">
            <a:extLst>
              <a:ext uri="{FF2B5EF4-FFF2-40B4-BE49-F238E27FC236}">
                <a16:creationId xmlns:a16="http://schemas.microsoft.com/office/drawing/2014/main" id="{8C867400-DB33-FC8E-2B69-32B8D9F7F513}"/>
              </a:ext>
            </a:extLst>
          </p:cNvPr>
          <p:cNvSpPr txBox="1">
            <a:spLocks noGrp="1"/>
          </p:cNvSpPr>
          <p:nvPr>
            <p:ph type="title"/>
          </p:nvPr>
        </p:nvSpPr>
        <p:spPr>
          <a:xfrm>
            <a:off x="1683908" y="2103417"/>
            <a:ext cx="6196558" cy="101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INTRODUCTION</a:t>
            </a:r>
          </a:p>
        </p:txBody>
      </p:sp>
      <p:sp>
        <p:nvSpPr>
          <p:cNvPr id="452" name="Google Shape;452;p43">
            <a:extLst>
              <a:ext uri="{FF2B5EF4-FFF2-40B4-BE49-F238E27FC236}">
                <a16:creationId xmlns:a16="http://schemas.microsoft.com/office/drawing/2014/main" id="{24F6F5F8-BF8C-FA59-E73C-7CE99A235D98}"/>
              </a:ext>
            </a:extLst>
          </p:cNvPr>
          <p:cNvSpPr txBox="1">
            <a:spLocks noGrp="1"/>
          </p:cNvSpPr>
          <p:nvPr>
            <p:ph type="subTitle" idx="1"/>
          </p:nvPr>
        </p:nvSpPr>
        <p:spPr>
          <a:xfrm>
            <a:off x="2817525" y="3212000"/>
            <a:ext cx="3509100" cy="4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a:t> </a:t>
            </a:r>
            <a:endParaRPr b="1"/>
          </a:p>
        </p:txBody>
      </p:sp>
      <p:sp>
        <p:nvSpPr>
          <p:cNvPr id="453" name="Google Shape;453;p43">
            <a:extLst>
              <a:ext uri="{FF2B5EF4-FFF2-40B4-BE49-F238E27FC236}">
                <a16:creationId xmlns:a16="http://schemas.microsoft.com/office/drawing/2014/main" id="{F9E078A9-F910-0CAC-5368-2F332CED25F9}"/>
              </a:ext>
            </a:extLst>
          </p:cNvPr>
          <p:cNvSpPr/>
          <p:nvPr/>
        </p:nvSpPr>
        <p:spPr>
          <a:xfrm>
            <a:off x="3847000" y="1514188"/>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54" name="Google Shape;454;p43">
            <a:extLst>
              <a:ext uri="{FF2B5EF4-FFF2-40B4-BE49-F238E27FC236}">
                <a16:creationId xmlns:a16="http://schemas.microsoft.com/office/drawing/2014/main" id="{10978846-56F5-7DBB-DC05-69134A23BEFB}"/>
              </a:ext>
            </a:extLst>
          </p:cNvPr>
          <p:cNvGrpSpPr/>
          <p:nvPr/>
        </p:nvGrpSpPr>
        <p:grpSpPr>
          <a:xfrm>
            <a:off x="0" y="0"/>
            <a:ext cx="1199700" cy="2654850"/>
            <a:chOff x="0" y="0"/>
            <a:chExt cx="1199700" cy="2654850"/>
          </a:xfrm>
        </p:grpSpPr>
        <p:sp>
          <p:nvSpPr>
            <p:cNvPr id="455" name="Google Shape;455;p43">
              <a:extLst>
                <a:ext uri="{FF2B5EF4-FFF2-40B4-BE49-F238E27FC236}">
                  <a16:creationId xmlns:a16="http://schemas.microsoft.com/office/drawing/2014/main" id="{731A1F0D-899B-91BE-B646-757DD092EF9D}"/>
                </a:ext>
              </a:extLst>
            </p:cNvPr>
            <p:cNvSpPr/>
            <p:nvPr/>
          </p:nvSpPr>
          <p:spPr>
            <a:xfrm>
              <a:off x="0" y="857100"/>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6" name="Google Shape;456;p43">
              <a:extLst>
                <a:ext uri="{FF2B5EF4-FFF2-40B4-BE49-F238E27FC236}">
                  <a16:creationId xmlns:a16="http://schemas.microsoft.com/office/drawing/2014/main" id="{B16E1D9B-9AD9-6101-99F4-9DF3882E5CEF}"/>
                </a:ext>
              </a:extLst>
            </p:cNvPr>
            <p:cNvSpPr/>
            <p:nvPr/>
          </p:nvSpPr>
          <p:spPr>
            <a:xfrm>
              <a:off x="0" y="0"/>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7" name="Google Shape;457;p43">
              <a:extLst>
                <a:ext uri="{FF2B5EF4-FFF2-40B4-BE49-F238E27FC236}">
                  <a16:creationId xmlns:a16="http://schemas.microsoft.com/office/drawing/2014/main" id="{836108D2-7DEC-49F7-3C39-59340EDA1B09}"/>
                </a:ext>
              </a:extLst>
            </p:cNvPr>
            <p:cNvSpPr/>
            <p:nvPr/>
          </p:nvSpPr>
          <p:spPr>
            <a:xfrm>
              <a:off x="0" y="17142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8" name="Google Shape;458;p43">
              <a:extLst>
                <a:ext uri="{FF2B5EF4-FFF2-40B4-BE49-F238E27FC236}">
                  <a16:creationId xmlns:a16="http://schemas.microsoft.com/office/drawing/2014/main" id="{08BA8B81-2810-14DC-06FF-7E43D07D21FB}"/>
                </a:ext>
              </a:extLst>
            </p:cNvPr>
            <p:cNvSpPr/>
            <p:nvPr/>
          </p:nvSpPr>
          <p:spPr>
            <a:xfrm>
              <a:off x="0" y="2494350"/>
              <a:ext cx="1199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459" name="Google Shape;459;p43">
            <a:extLst>
              <a:ext uri="{FF2B5EF4-FFF2-40B4-BE49-F238E27FC236}">
                <a16:creationId xmlns:a16="http://schemas.microsoft.com/office/drawing/2014/main" id="{08B428D3-442C-E4D5-F40B-7A367C9BB9F2}"/>
              </a:ext>
            </a:extLst>
          </p:cNvPr>
          <p:cNvGrpSpPr/>
          <p:nvPr/>
        </p:nvGrpSpPr>
        <p:grpSpPr>
          <a:xfrm>
            <a:off x="7944300" y="2494350"/>
            <a:ext cx="1199700" cy="2654875"/>
            <a:chOff x="7944300" y="2494350"/>
            <a:chExt cx="1199700" cy="2654875"/>
          </a:xfrm>
        </p:grpSpPr>
        <p:sp>
          <p:nvSpPr>
            <p:cNvPr id="460" name="Google Shape;460;p43">
              <a:extLst>
                <a:ext uri="{FF2B5EF4-FFF2-40B4-BE49-F238E27FC236}">
                  <a16:creationId xmlns:a16="http://schemas.microsoft.com/office/drawing/2014/main" id="{DC65CB60-ECA3-EFB4-3C81-7A00E27AA436}"/>
                </a:ext>
              </a:extLst>
            </p:cNvPr>
            <p:cNvSpPr/>
            <p:nvPr/>
          </p:nvSpPr>
          <p:spPr>
            <a:xfrm>
              <a:off x="7944300" y="3434891"/>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1" name="Google Shape;461;p43">
              <a:extLst>
                <a:ext uri="{FF2B5EF4-FFF2-40B4-BE49-F238E27FC236}">
                  <a16:creationId xmlns:a16="http://schemas.microsoft.com/office/drawing/2014/main" id="{EC927188-C200-1E2A-5ED8-C22D3CAE8FDA}"/>
                </a:ext>
              </a:extLst>
            </p:cNvPr>
            <p:cNvSpPr/>
            <p:nvPr/>
          </p:nvSpPr>
          <p:spPr>
            <a:xfrm>
              <a:off x="7944300" y="25778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2" name="Google Shape;462;p43">
              <a:extLst>
                <a:ext uri="{FF2B5EF4-FFF2-40B4-BE49-F238E27FC236}">
                  <a16:creationId xmlns:a16="http://schemas.microsoft.com/office/drawing/2014/main" id="{E84D02F9-268D-630F-9A55-9AA2FAA7F84C}"/>
                </a:ext>
              </a:extLst>
            </p:cNvPr>
            <p:cNvSpPr/>
            <p:nvPr/>
          </p:nvSpPr>
          <p:spPr>
            <a:xfrm>
              <a:off x="7944300" y="4292125"/>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3" name="Google Shape;463;p43">
              <a:extLst>
                <a:ext uri="{FF2B5EF4-FFF2-40B4-BE49-F238E27FC236}">
                  <a16:creationId xmlns:a16="http://schemas.microsoft.com/office/drawing/2014/main" id="{0B7BDF23-D3E8-BC30-8B4A-EA18C24A9BAB}"/>
                </a:ext>
              </a:extLst>
            </p:cNvPr>
            <p:cNvSpPr/>
            <p:nvPr/>
          </p:nvSpPr>
          <p:spPr>
            <a:xfrm>
              <a:off x="7944300" y="2494350"/>
              <a:ext cx="1199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extLst>
      <p:ext uri="{BB962C8B-B14F-4D97-AF65-F5344CB8AC3E}">
        <p14:creationId xmlns:p14="http://schemas.microsoft.com/office/powerpoint/2010/main" val="261914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38"/>
          <p:cNvSpPr txBox="1">
            <a:spLocks noGrp="1"/>
          </p:cNvSpPr>
          <p:nvPr>
            <p:ph type="title"/>
          </p:nvPr>
        </p:nvSpPr>
        <p:spPr>
          <a:xfrm>
            <a:off x="665756" y="580208"/>
            <a:ext cx="5399764" cy="572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INTRODUCTION</a:t>
            </a:r>
          </a:p>
        </p:txBody>
      </p:sp>
      <p:sp>
        <p:nvSpPr>
          <p:cNvPr id="336" name="Google Shape;336;p38"/>
          <p:cNvSpPr txBox="1">
            <a:spLocks noGrp="1"/>
          </p:cNvSpPr>
          <p:nvPr>
            <p:ph type="subTitle" idx="1"/>
          </p:nvPr>
        </p:nvSpPr>
        <p:spPr>
          <a:xfrm>
            <a:off x="878012" y="3433802"/>
            <a:ext cx="5187507" cy="100940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400" dirty="0">
                <a:solidFill>
                  <a:srgbClr val="0E1D35"/>
                </a:solidFill>
                <a:latin typeface="Poppins" panose="00000500000000000000" pitchFamily="2" charset="0"/>
                <a:cs typeface="Poppins" panose="00000500000000000000" pitchFamily="2" charset="0"/>
              </a:rPr>
              <a:t>Doctor Bot is an efficient AI system that increases access to healthcare, identifies diseases early, Even if the diagnosis is preliminary, and provides a cost-effective solution.</a:t>
            </a:r>
          </a:p>
        </p:txBody>
      </p:sp>
      <p:sp>
        <p:nvSpPr>
          <p:cNvPr id="337" name="Google Shape;337;p38"/>
          <p:cNvSpPr txBox="1">
            <a:spLocks noGrp="1"/>
          </p:cNvSpPr>
          <p:nvPr>
            <p:ph type="subTitle" idx="2"/>
          </p:nvPr>
        </p:nvSpPr>
        <p:spPr>
          <a:xfrm>
            <a:off x="878012" y="1295080"/>
            <a:ext cx="5187508" cy="204749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400" dirty="0">
                <a:solidFill>
                  <a:srgbClr val="0E1D35"/>
                </a:solidFill>
                <a:latin typeface="Poppins" panose="00000500000000000000" pitchFamily="2" charset="0"/>
                <a:cs typeface="Poppins" panose="00000500000000000000" pitchFamily="2" charset="0"/>
              </a:rPr>
              <a:t>Skin is one in every of the most important and quickest developing tissues of the human body, Which makes it susceptible to more than 3000 diseases. A cosmetically look spoiler disease will have a big effect and might reason extensive ache and everlasting injury.  Also, The current system is doctor-based, which is a very slow and expensive process. It is not available to many, especially in rural areas.</a:t>
            </a:r>
          </a:p>
        </p:txBody>
      </p:sp>
      <p:pic>
        <p:nvPicPr>
          <p:cNvPr id="18" name="صورة 17">
            <a:extLst>
              <a:ext uri="{FF2B5EF4-FFF2-40B4-BE49-F238E27FC236}">
                <a16:creationId xmlns:a16="http://schemas.microsoft.com/office/drawing/2014/main" id="{49C9487B-C110-4BA5-3272-C602663AA9E6}"/>
              </a:ext>
            </a:extLst>
          </p:cNvPr>
          <p:cNvPicPr>
            <a:picLocks noChangeAspect="1"/>
          </p:cNvPicPr>
          <p:nvPr/>
        </p:nvPicPr>
        <p:blipFill>
          <a:blip r:embed="rId3"/>
          <a:stretch>
            <a:fillRect/>
          </a:stretch>
        </p:blipFill>
        <p:spPr>
          <a:xfrm>
            <a:off x="6796087" y="1246854"/>
            <a:ext cx="2109788" cy="1417640"/>
          </a:xfrm>
          <a:prstGeom prst="rect">
            <a:avLst/>
          </a:prstGeom>
          <a:ln>
            <a:noFill/>
          </a:ln>
          <a:effectLst>
            <a:softEdge rad="112500"/>
          </a:effectLst>
        </p:spPr>
      </p:pic>
      <p:pic>
        <p:nvPicPr>
          <p:cNvPr id="20" name="صورة 19" descr="صورة تحتوي على شخص, بشرة, لحم, فك&#10;&#10;تم إنشاء الوصف تلقائياً">
            <a:extLst>
              <a:ext uri="{FF2B5EF4-FFF2-40B4-BE49-F238E27FC236}">
                <a16:creationId xmlns:a16="http://schemas.microsoft.com/office/drawing/2014/main" id="{275DF00E-6F84-1019-F89E-1510D00D4FB0}"/>
              </a:ext>
            </a:extLst>
          </p:cNvPr>
          <p:cNvPicPr>
            <a:picLocks noChangeAspect="1"/>
          </p:cNvPicPr>
          <p:nvPr/>
        </p:nvPicPr>
        <p:blipFill>
          <a:blip r:embed="rId4"/>
          <a:stretch>
            <a:fillRect/>
          </a:stretch>
        </p:blipFill>
        <p:spPr>
          <a:xfrm>
            <a:off x="6601522" y="2957035"/>
            <a:ext cx="2185028" cy="1537110"/>
          </a:xfrm>
          <a:prstGeom prst="rect">
            <a:avLst/>
          </a:prstGeom>
          <a:ln>
            <a:noFill/>
          </a:ln>
          <a:effectLst>
            <a:softEdge rad="112500"/>
          </a:effectLst>
        </p:spPr>
      </p:pic>
      <p:sp>
        <p:nvSpPr>
          <p:cNvPr id="2" name="Google Shape;492;p46">
            <a:extLst>
              <a:ext uri="{FF2B5EF4-FFF2-40B4-BE49-F238E27FC236}">
                <a16:creationId xmlns:a16="http://schemas.microsoft.com/office/drawing/2014/main" id="{97BADBFC-0F80-226D-B2D9-D79A4714C1B0}"/>
              </a:ext>
            </a:extLst>
          </p:cNvPr>
          <p:cNvSpPr/>
          <p:nvPr/>
        </p:nvSpPr>
        <p:spPr>
          <a:xfrm>
            <a:off x="752440" y="1201135"/>
            <a:ext cx="1797472" cy="45719"/>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 name="Google Shape;952;p55">
            <a:extLst>
              <a:ext uri="{FF2B5EF4-FFF2-40B4-BE49-F238E27FC236}">
                <a16:creationId xmlns:a16="http://schemas.microsoft.com/office/drawing/2014/main" id="{F9CF0315-7438-D760-BBA6-91594C725859}"/>
              </a:ext>
            </a:extLst>
          </p:cNvPr>
          <p:cNvSpPr/>
          <p:nvPr/>
        </p:nvSpPr>
        <p:spPr>
          <a:xfrm rot="10800000" flipH="1">
            <a:off x="8429100" y="0"/>
            <a:ext cx="714900" cy="816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CC727914-D114-94AE-E9E2-FEF87F3F507E}"/>
            </a:ext>
          </a:extLst>
        </p:cNvPr>
        <p:cNvGrpSpPr/>
        <p:nvPr/>
      </p:nvGrpSpPr>
      <p:grpSpPr>
        <a:xfrm>
          <a:off x="0" y="0"/>
          <a:ext cx="0" cy="0"/>
          <a:chOff x="0" y="0"/>
          <a:chExt cx="0" cy="0"/>
        </a:xfrm>
      </p:grpSpPr>
      <p:sp>
        <p:nvSpPr>
          <p:cNvPr id="451" name="Google Shape;451;p43">
            <a:extLst>
              <a:ext uri="{FF2B5EF4-FFF2-40B4-BE49-F238E27FC236}">
                <a16:creationId xmlns:a16="http://schemas.microsoft.com/office/drawing/2014/main" id="{64DC5053-B11D-760E-0C6F-14B8EEE67994}"/>
              </a:ext>
            </a:extLst>
          </p:cNvPr>
          <p:cNvSpPr txBox="1">
            <a:spLocks noGrp="1"/>
          </p:cNvSpPr>
          <p:nvPr>
            <p:ph type="title"/>
          </p:nvPr>
        </p:nvSpPr>
        <p:spPr>
          <a:xfrm>
            <a:off x="1683908" y="2103417"/>
            <a:ext cx="6196558" cy="101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Background</a:t>
            </a:r>
          </a:p>
        </p:txBody>
      </p:sp>
      <p:sp>
        <p:nvSpPr>
          <p:cNvPr id="452" name="Google Shape;452;p43">
            <a:extLst>
              <a:ext uri="{FF2B5EF4-FFF2-40B4-BE49-F238E27FC236}">
                <a16:creationId xmlns:a16="http://schemas.microsoft.com/office/drawing/2014/main" id="{74B29589-955D-1C6D-BE98-165933EBEFBD}"/>
              </a:ext>
            </a:extLst>
          </p:cNvPr>
          <p:cNvSpPr txBox="1">
            <a:spLocks noGrp="1"/>
          </p:cNvSpPr>
          <p:nvPr>
            <p:ph type="subTitle" idx="1"/>
          </p:nvPr>
        </p:nvSpPr>
        <p:spPr>
          <a:xfrm>
            <a:off x="2817525" y="3212000"/>
            <a:ext cx="3509100" cy="4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a:t> </a:t>
            </a:r>
            <a:endParaRPr b="1"/>
          </a:p>
        </p:txBody>
      </p:sp>
      <p:sp>
        <p:nvSpPr>
          <p:cNvPr id="453" name="Google Shape;453;p43">
            <a:extLst>
              <a:ext uri="{FF2B5EF4-FFF2-40B4-BE49-F238E27FC236}">
                <a16:creationId xmlns:a16="http://schemas.microsoft.com/office/drawing/2014/main" id="{3F434804-0933-9676-5DFF-83650599DA5B}"/>
              </a:ext>
            </a:extLst>
          </p:cNvPr>
          <p:cNvSpPr/>
          <p:nvPr/>
        </p:nvSpPr>
        <p:spPr>
          <a:xfrm>
            <a:off x="3847000" y="1514188"/>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54" name="Google Shape;454;p43">
            <a:extLst>
              <a:ext uri="{FF2B5EF4-FFF2-40B4-BE49-F238E27FC236}">
                <a16:creationId xmlns:a16="http://schemas.microsoft.com/office/drawing/2014/main" id="{C3C885F2-A31B-6226-C404-15267650C299}"/>
              </a:ext>
            </a:extLst>
          </p:cNvPr>
          <p:cNvGrpSpPr/>
          <p:nvPr/>
        </p:nvGrpSpPr>
        <p:grpSpPr>
          <a:xfrm>
            <a:off x="0" y="0"/>
            <a:ext cx="1199700" cy="2654850"/>
            <a:chOff x="0" y="0"/>
            <a:chExt cx="1199700" cy="2654850"/>
          </a:xfrm>
        </p:grpSpPr>
        <p:sp>
          <p:nvSpPr>
            <p:cNvPr id="455" name="Google Shape;455;p43">
              <a:extLst>
                <a:ext uri="{FF2B5EF4-FFF2-40B4-BE49-F238E27FC236}">
                  <a16:creationId xmlns:a16="http://schemas.microsoft.com/office/drawing/2014/main" id="{8C249DE8-3D43-D9F7-36DB-2559ED2D3797}"/>
                </a:ext>
              </a:extLst>
            </p:cNvPr>
            <p:cNvSpPr/>
            <p:nvPr/>
          </p:nvSpPr>
          <p:spPr>
            <a:xfrm>
              <a:off x="0" y="857100"/>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6" name="Google Shape;456;p43">
              <a:extLst>
                <a:ext uri="{FF2B5EF4-FFF2-40B4-BE49-F238E27FC236}">
                  <a16:creationId xmlns:a16="http://schemas.microsoft.com/office/drawing/2014/main" id="{57D7EE87-1581-3A65-58D6-DC883E674ED2}"/>
                </a:ext>
              </a:extLst>
            </p:cNvPr>
            <p:cNvSpPr/>
            <p:nvPr/>
          </p:nvSpPr>
          <p:spPr>
            <a:xfrm>
              <a:off x="0" y="0"/>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7" name="Google Shape;457;p43">
              <a:extLst>
                <a:ext uri="{FF2B5EF4-FFF2-40B4-BE49-F238E27FC236}">
                  <a16:creationId xmlns:a16="http://schemas.microsoft.com/office/drawing/2014/main" id="{B4C6E1BD-DD1C-DC25-4F87-6A8A8BECE662}"/>
                </a:ext>
              </a:extLst>
            </p:cNvPr>
            <p:cNvSpPr/>
            <p:nvPr/>
          </p:nvSpPr>
          <p:spPr>
            <a:xfrm>
              <a:off x="0" y="17142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8" name="Google Shape;458;p43">
              <a:extLst>
                <a:ext uri="{FF2B5EF4-FFF2-40B4-BE49-F238E27FC236}">
                  <a16:creationId xmlns:a16="http://schemas.microsoft.com/office/drawing/2014/main" id="{55094B88-9DE0-AC94-B0B3-3E913613646D}"/>
                </a:ext>
              </a:extLst>
            </p:cNvPr>
            <p:cNvSpPr/>
            <p:nvPr/>
          </p:nvSpPr>
          <p:spPr>
            <a:xfrm>
              <a:off x="0" y="2494350"/>
              <a:ext cx="1199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459" name="Google Shape;459;p43">
            <a:extLst>
              <a:ext uri="{FF2B5EF4-FFF2-40B4-BE49-F238E27FC236}">
                <a16:creationId xmlns:a16="http://schemas.microsoft.com/office/drawing/2014/main" id="{C3CDB45D-738B-DDDA-EFB7-B38B8E340322}"/>
              </a:ext>
            </a:extLst>
          </p:cNvPr>
          <p:cNvGrpSpPr/>
          <p:nvPr/>
        </p:nvGrpSpPr>
        <p:grpSpPr>
          <a:xfrm>
            <a:off x="7944300" y="2494350"/>
            <a:ext cx="1199700" cy="2654875"/>
            <a:chOff x="7944300" y="2494350"/>
            <a:chExt cx="1199700" cy="2654875"/>
          </a:xfrm>
        </p:grpSpPr>
        <p:sp>
          <p:nvSpPr>
            <p:cNvPr id="460" name="Google Shape;460;p43">
              <a:extLst>
                <a:ext uri="{FF2B5EF4-FFF2-40B4-BE49-F238E27FC236}">
                  <a16:creationId xmlns:a16="http://schemas.microsoft.com/office/drawing/2014/main" id="{132F0D26-CD2A-802C-7B66-C9E078A0BBCF}"/>
                </a:ext>
              </a:extLst>
            </p:cNvPr>
            <p:cNvSpPr/>
            <p:nvPr/>
          </p:nvSpPr>
          <p:spPr>
            <a:xfrm>
              <a:off x="7944300" y="3434891"/>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1" name="Google Shape;461;p43">
              <a:extLst>
                <a:ext uri="{FF2B5EF4-FFF2-40B4-BE49-F238E27FC236}">
                  <a16:creationId xmlns:a16="http://schemas.microsoft.com/office/drawing/2014/main" id="{BCC74085-2BBB-FA23-1847-247C1890E0B4}"/>
                </a:ext>
              </a:extLst>
            </p:cNvPr>
            <p:cNvSpPr/>
            <p:nvPr/>
          </p:nvSpPr>
          <p:spPr>
            <a:xfrm>
              <a:off x="7944300" y="25778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2" name="Google Shape;462;p43">
              <a:extLst>
                <a:ext uri="{FF2B5EF4-FFF2-40B4-BE49-F238E27FC236}">
                  <a16:creationId xmlns:a16="http://schemas.microsoft.com/office/drawing/2014/main" id="{C6A8CC11-70CD-2A42-2019-B7AAACFE81A2}"/>
                </a:ext>
              </a:extLst>
            </p:cNvPr>
            <p:cNvSpPr/>
            <p:nvPr/>
          </p:nvSpPr>
          <p:spPr>
            <a:xfrm>
              <a:off x="7944300" y="4292125"/>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3" name="Google Shape;463;p43">
              <a:extLst>
                <a:ext uri="{FF2B5EF4-FFF2-40B4-BE49-F238E27FC236}">
                  <a16:creationId xmlns:a16="http://schemas.microsoft.com/office/drawing/2014/main" id="{33F4B4E7-F5F0-2D57-6580-EBDC54C15058}"/>
                </a:ext>
              </a:extLst>
            </p:cNvPr>
            <p:cNvSpPr/>
            <p:nvPr/>
          </p:nvSpPr>
          <p:spPr>
            <a:xfrm>
              <a:off x="7944300" y="2494350"/>
              <a:ext cx="1199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extLst>
      <p:ext uri="{BB962C8B-B14F-4D97-AF65-F5344CB8AC3E}">
        <p14:creationId xmlns:p14="http://schemas.microsoft.com/office/powerpoint/2010/main" val="2223937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5">
          <a:extLst>
            <a:ext uri="{FF2B5EF4-FFF2-40B4-BE49-F238E27FC236}">
              <a16:creationId xmlns:a16="http://schemas.microsoft.com/office/drawing/2014/main" id="{8580B526-B4C2-D7F7-2FBF-D3EAFD4A47DC}"/>
            </a:ext>
          </a:extLst>
        </p:cNvPr>
        <p:cNvGrpSpPr/>
        <p:nvPr/>
      </p:nvGrpSpPr>
      <p:grpSpPr>
        <a:xfrm>
          <a:off x="0" y="0"/>
          <a:ext cx="0" cy="0"/>
          <a:chOff x="0" y="0"/>
          <a:chExt cx="0" cy="0"/>
        </a:xfrm>
      </p:grpSpPr>
      <p:sp>
        <p:nvSpPr>
          <p:cNvPr id="490" name="Google Shape;490;p46">
            <a:extLst>
              <a:ext uri="{FF2B5EF4-FFF2-40B4-BE49-F238E27FC236}">
                <a16:creationId xmlns:a16="http://schemas.microsoft.com/office/drawing/2014/main" id="{7B3FE36F-A263-2CA3-451A-9AB0C0A4FA6C}"/>
              </a:ext>
            </a:extLst>
          </p:cNvPr>
          <p:cNvSpPr txBox="1">
            <a:spLocks noGrp="1"/>
          </p:cNvSpPr>
          <p:nvPr>
            <p:ph type="title"/>
          </p:nvPr>
        </p:nvSpPr>
        <p:spPr>
          <a:xfrm>
            <a:off x="1153883" y="959100"/>
            <a:ext cx="3172790" cy="7135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Back</a:t>
            </a:r>
            <a:r>
              <a:rPr lang="en-GB"/>
              <a:t>g</a:t>
            </a:r>
            <a:r>
              <a:rPr lang="en-US"/>
              <a:t>round</a:t>
            </a:r>
          </a:p>
        </p:txBody>
      </p:sp>
      <p:sp>
        <p:nvSpPr>
          <p:cNvPr id="491" name="Google Shape;491;p46">
            <a:extLst>
              <a:ext uri="{FF2B5EF4-FFF2-40B4-BE49-F238E27FC236}">
                <a16:creationId xmlns:a16="http://schemas.microsoft.com/office/drawing/2014/main" id="{FE24EC22-4836-83CC-B3C8-955372C154B1}"/>
              </a:ext>
            </a:extLst>
          </p:cNvPr>
          <p:cNvSpPr txBox="1">
            <a:spLocks noGrp="1"/>
          </p:cNvSpPr>
          <p:nvPr>
            <p:ph type="subTitle" idx="1"/>
          </p:nvPr>
        </p:nvSpPr>
        <p:spPr>
          <a:xfrm>
            <a:off x="877230" y="2085105"/>
            <a:ext cx="4317638" cy="20640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r>
              <a:rPr lang="en-US" sz="1400">
                <a:latin typeface="Poppins" panose="00000500000000000000" pitchFamily="2" charset="0"/>
                <a:cs typeface="Poppins" panose="00000500000000000000" pitchFamily="2" charset="0"/>
              </a:rPr>
              <a:t>is a type of supervised machine learning model used for classification and regression tasks we use SVM model because there is non-linearity relationship in data image SVM can actually deal with that with using kernel that can deal with it that if the face wearing mask or not and SVM so good for images that has pixel value.</a:t>
            </a:r>
          </a:p>
        </p:txBody>
      </p:sp>
      <p:sp>
        <p:nvSpPr>
          <p:cNvPr id="492" name="Google Shape;492;p46">
            <a:extLst>
              <a:ext uri="{FF2B5EF4-FFF2-40B4-BE49-F238E27FC236}">
                <a16:creationId xmlns:a16="http://schemas.microsoft.com/office/drawing/2014/main" id="{20C870A7-D63C-26D1-7010-902AD114E492}"/>
              </a:ext>
            </a:extLst>
          </p:cNvPr>
          <p:cNvSpPr/>
          <p:nvPr/>
        </p:nvSpPr>
        <p:spPr>
          <a:xfrm>
            <a:off x="3601723" y="517121"/>
            <a:ext cx="1449900" cy="9248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 name="Google Shape;492;p46">
            <a:extLst>
              <a:ext uri="{FF2B5EF4-FFF2-40B4-BE49-F238E27FC236}">
                <a16:creationId xmlns:a16="http://schemas.microsoft.com/office/drawing/2014/main" id="{BC0CFF0D-532B-1AC6-A1C1-14319FFF2817}"/>
              </a:ext>
            </a:extLst>
          </p:cNvPr>
          <p:cNvSpPr/>
          <p:nvPr/>
        </p:nvSpPr>
        <p:spPr>
          <a:xfrm>
            <a:off x="1153883" y="1574277"/>
            <a:ext cx="1449900" cy="45719"/>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مربع نص 4">
            <a:extLst>
              <a:ext uri="{FF2B5EF4-FFF2-40B4-BE49-F238E27FC236}">
                <a16:creationId xmlns:a16="http://schemas.microsoft.com/office/drawing/2014/main" id="{686FA8E6-767B-237B-00D2-2FB9C99E48A1}"/>
              </a:ext>
            </a:extLst>
          </p:cNvPr>
          <p:cNvSpPr txBox="1"/>
          <p:nvPr/>
        </p:nvSpPr>
        <p:spPr>
          <a:xfrm>
            <a:off x="975474" y="1815430"/>
            <a:ext cx="2973660" cy="307777"/>
          </a:xfrm>
          <a:prstGeom prst="rect">
            <a:avLst/>
          </a:prstGeom>
          <a:noFill/>
        </p:spPr>
        <p:txBody>
          <a:bodyPr wrap="square" rtlCol="0">
            <a:spAutoFit/>
          </a:bodyPr>
          <a:lstStyle/>
          <a:p>
            <a:r>
              <a:rPr lang="en-US" sz="1400" b="1" u="sng"/>
              <a:t>Support Vector Machine (SVM) </a:t>
            </a:r>
          </a:p>
        </p:txBody>
      </p:sp>
      <p:pic>
        <p:nvPicPr>
          <p:cNvPr id="6" name="Picture 1">
            <a:extLst>
              <a:ext uri="{FF2B5EF4-FFF2-40B4-BE49-F238E27FC236}">
                <a16:creationId xmlns:a16="http://schemas.microsoft.com/office/drawing/2014/main" id="{FF067440-BEA2-B5AE-EB45-72A53A668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0512" y="1904873"/>
            <a:ext cx="2949755" cy="24244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78554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5">
          <a:extLst>
            <a:ext uri="{FF2B5EF4-FFF2-40B4-BE49-F238E27FC236}">
              <a16:creationId xmlns:a16="http://schemas.microsoft.com/office/drawing/2014/main" id="{23BFA64C-91BA-FEDA-A4B0-549A5994D51A}"/>
            </a:ext>
          </a:extLst>
        </p:cNvPr>
        <p:cNvGrpSpPr/>
        <p:nvPr/>
      </p:nvGrpSpPr>
      <p:grpSpPr>
        <a:xfrm>
          <a:off x="0" y="0"/>
          <a:ext cx="0" cy="0"/>
          <a:chOff x="0" y="0"/>
          <a:chExt cx="0" cy="0"/>
        </a:xfrm>
      </p:grpSpPr>
      <p:sp>
        <p:nvSpPr>
          <p:cNvPr id="490" name="Google Shape;490;p46">
            <a:extLst>
              <a:ext uri="{FF2B5EF4-FFF2-40B4-BE49-F238E27FC236}">
                <a16:creationId xmlns:a16="http://schemas.microsoft.com/office/drawing/2014/main" id="{6933944A-0747-1203-EDBB-2D0C33A67ACF}"/>
              </a:ext>
            </a:extLst>
          </p:cNvPr>
          <p:cNvSpPr txBox="1">
            <a:spLocks noGrp="1"/>
          </p:cNvSpPr>
          <p:nvPr>
            <p:ph type="title"/>
          </p:nvPr>
        </p:nvSpPr>
        <p:spPr>
          <a:xfrm>
            <a:off x="1153883" y="959100"/>
            <a:ext cx="3172790" cy="7135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Back</a:t>
            </a:r>
            <a:r>
              <a:rPr lang="en-GB"/>
              <a:t>g</a:t>
            </a:r>
            <a:r>
              <a:rPr lang="en-US"/>
              <a:t>round</a:t>
            </a:r>
          </a:p>
        </p:txBody>
      </p:sp>
      <p:sp>
        <p:nvSpPr>
          <p:cNvPr id="491" name="Google Shape;491;p46">
            <a:extLst>
              <a:ext uri="{FF2B5EF4-FFF2-40B4-BE49-F238E27FC236}">
                <a16:creationId xmlns:a16="http://schemas.microsoft.com/office/drawing/2014/main" id="{0F286C26-D12B-DD08-029F-FF328E469990}"/>
              </a:ext>
            </a:extLst>
          </p:cNvPr>
          <p:cNvSpPr txBox="1">
            <a:spLocks noGrp="1"/>
          </p:cNvSpPr>
          <p:nvPr>
            <p:ph type="subTitle" idx="1"/>
          </p:nvPr>
        </p:nvSpPr>
        <p:spPr>
          <a:xfrm>
            <a:off x="862916" y="2068478"/>
            <a:ext cx="4331951" cy="2325303"/>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r>
              <a:rPr lang="en-US" sz="1400">
                <a:latin typeface="Poppins" panose="00000500000000000000" pitchFamily="2" charset="0"/>
                <a:cs typeface="Poppins" panose="00000500000000000000" pitchFamily="2" charset="0"/>
              </a:rPr>
              <a:t>is a classification algorithm based on probability statistics and the linear regression model. It is used to determine the probability that an output belongs to one of two or more categories, based on a set of input features.</a:t>
            </a:r>
          </a:p>
          <a:p>
            <a:pPr marL="152400" lvl="0" indent="0" algn="l" rtl="0">
              <a:spcBef>
                <a:spcPts val="0"/>
              </a:spcBef>
              <a:spcAft>
                <a:spcPts val="0"/>
              </a:spcAft>
              <a:buSzPts val="1200"/>
              <a:buNone/>
            </a:pPr>
            <a:r>
              <a:rPr lang="en-US" sz="1400">
                <a:latin typeface="Poppins" panose="00000500000000000000" pitchFamily="2" charset="0"/>
                <a:cs typeface="Poppins" panose="00000500000000000000" pitchFamily="2" charset="0"/>
              </a:rPr>
              <a:t>In the provided code, Logistic Regression is used to classify text (after being numerically represented using TF-IDF) into categories representing diseases.</a:t>
            </a:r>
          </a:p>
        </p:txBody>
      </p:sp>
      <p:sp>
        <p:nvSpPr>
          <p:cNvPr id="492" name="Google Shape;492;p46">
            <a:extLst>
              <a:ext uri="{FF2B5EF4-FFF2-40B4-BE49-F238E27FC236}">
                <a16:creationId xmlns:a16="http://schemas.microsoft.com/office/drawing/2014/main" id="{5F0C5C58-9045-6114-6F1F-F5F318107CB3}"/>
              </a:ext>
            </a:extLst>
          </p:cNvPr>
          <p:cNvSpPr/>
          <p:nvPr/>
        </p:nvSpPr>
        <p:spPr>
          <a:xfrm>
            <a:off x="3601723" y="517121"/>
            <a:ext cx="1449900" cy="9248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 name="Google Shape;492;p46">
            <a:extLst>
              <a:ext uri="{FF2B5EF4-FFF2-40B4-BE49-F238E27FC236}">
                <a16:creationId xmlns:a16="http://schemas.microsoft.com/office/drawing/2014/main" id="{9FB8197E-E874-D1DE-9A71-71BC3BF5D26B}"/>
              </a:ext>
            </a:extLst>
          </p:cNvPr>
          <p:cNvSpPr/>
          <p:nvPr/>
        </p:nvSpPr>
        <p:spPr>
          <a:xfrm>
            <a:off x="1153883" y="1574277"/>
            <a:ext cx="1449900" cy="45719"/>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مربع نص 4">
            <a:extLst>
              <a:ext uri="{FF2B5EF4-FFF2-40B4-BE49-F238E27FC236}">
                <a16:creationId xmlns:a16="http://schemas.microsoft.com/office/drawing/2014/main" id="{C25EC5C4-1C85-2807-1788-AA501847B4C1}"/>
              </a:ext>
            </a:extLst>
          </p:cNvPr>
          <p:cNvSpPr txBox="1"/>
          <p:nvPr/>
        </p:nvSpPr>
        <p:spPr>
          <a:xfrm>
            <a:off x="975474" y="1815430"/>
            <a:ext cx="2973660" cy="307777"/>
          </a:xfrm>
          <a:prstGeom prst="rect">
            <a:avLst/>
          </a:prstGeom>
          <a:noFill/>
        </p:spPr>
        <p:txBody>
          <a:bodyPr wrap="square" rtlCol="0">
            <a:spAutoFit/>
          </a:bodyPr>
          <a:lstStyle/>
          <a:p>
            <a:r>
              <a:rPr lang="en-US" sz="1400" b="1" u="sng"/>
              <a:t>Logistic Regression </a:t>
            </a:r>
          </a:p>
        </p:txBody>
      </p:sp>
      <p:pic>
        <p:nvPicPr>
          <p:cNvPr id="4" name="صورة 3">
            <a:extLst>
              <a:ext uri="{FF2B5EF4-FFF2-40B4-BE49-F238E27FC236}">
                <a16:creationId xmlns:a16="http://schemas.microsoft.com/office/drawing/2014/main" id="{1142B7B3-E3DF-56CB-6CC2-8F5AC3E58CCE}"/>
              </a:ext>
            </a:extLst>
          </p:cNvPr>
          <p:cNvPicPr>
            <a:picLocks noChangeAspect="1"/>
          </p:cNvPicPr>
          <p:nvPr/>
        </p:nvPicPr>
        <p:blipFill>
          <a:blip r:embed="rId3"/>
          <a:srcRect/>
          <a:stretch/>
        </p:blipFill>
        <p:spPr>
          <a:xfrm>
            <a:off x="5808623" y="2378927"/>
            <a:ext cx="2973659" cy="14570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04078308"/>
      </p:ext>
    </p:extLst>
  </p:cSld>
  <p:clrMapOvr>
    <a:masterClrMapping/>
  </p:clrMapOvr>
</p:sld>
</file>

<file path=ppt/theme/theme1.xml><?xml version="1.0" encoding="utf-8"?>
<a:theme xmlns:a="http://schemas.openxmlformats.org/drawingml/2006/main" name="Succession Planning Project Proposal by Slidesgo">
  <a:themeElements>
    <a:clrScheme name="Simple Light">
      <a:dk1>
        <a:srgbClr val="0E1D35"/>
      </a:dk1>
      <a:lt1>
        <a:srgbClr val="FAFAFA"/>
      </a:lt1>
      <a:dk2>
        <a:srgbClr val="C3C3C3"/>
      </a:dk2>
      <a:lt2>
        <a:srgbClr val="7C8594"/>
      </a:lt2>
      <a:accent1>
        <a:srgbClr val="2B3B5D"/>
      </a:accent1>
      <a:accent2>
        <a:srgbClr val="15253F"/>
      </a:accent2>
      <a:accent3>
        <a:srgbClr val="FFFFFF"/>
      </a:accent3>
      <a:accent4>
        <a:srgbClr val="FFFFFF"/>
      </a:accent4>
      <a:accent5>
        <a:srgbClr val="FFFFFF"/>
      </a:accent5>
      <a:accent6>
        <a:srgbClr val="FFFFFF"/>
      </a:accent6>
      <a:hlink>
        <a:srgbClr val="0E1D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0E625C6EADEFE41A8102DDB1A787902" ma:contentTypeVersion="9" ma:contentTypeDescription="Create a new document." ma:contentTypeScope="" ma:versionID="1164770e50ac18712b8ca22e6ee2220a">
  <xsd:schema xmlns:xsd="http://www.w3.org/2001/XMLSchema" xmlns:xs="http://www.w3.org/2001/XMLSchema" xmlns:p="http://schemas.microsoft.com/office/2006/metadata/properties" xmlns:ns3="818ce51d-0e7a-455c-8278-32b14678f37a" xmlns:ns4="a32131c1-2a1a-4ac1-98c7-94d65deec9ca" targetNamespace="http://schemas.microsoft.com/office/2006/metadata/properties" ma:root="true" ma:fieldsID="c2fca7d8c7f4b26353948432a2c4021e" ns3:_="" ns4:_="">
    <xsd:import namespace="818ce51d-0e7a-455c-8278-32b14678f37a"/>
    <xsd:import namespace="a32131c1-2a1a-4ac1-98c7-94d65deec9ca"/>
    <xsd:element name="properties">
      <xsd:complexType>
        <xsd:sequence>
          <xsd:element name="documentManagement">
            <xsd:complexType>
              <xsd:all>
                <xsd:element ref="ns3:MediaServiceMetadata" minOccurs="0"/>
                <xsd:element ref="ns3:MediaServiceFastMetadata" minOccurs="0"/>
                <xsd:element ref="ns3:_activity" minOccurs="0"/>
                <xsd:element ref="ns3:MediaServiceObjectDetectorVersions" minOccurs="0"/>
                <xsd:element ref="ns4:SharedWithUsers" minOccurs="0"/>
                <xsd:element ref="ns4:SharedWithDetails" minOccurs="0"/>
                <xsd:element ref="ns4:SharingHintHash"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8ce51d-0e7a-455c-8278-32b14678f3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32131c1-2a1a-4ac1-98c7-94d65deec9c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818ce51d-0e7a-455c-8278-32b14678f37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6CC5F74-94B7-42B5-8B08-218AD9B205FB}">
  <ds:schemaRefs>
    <ds:schemaRef ds:uri="818ce51d-0e7a-455c-8278-32b14678f37a"/>
    <ds:schemaRef ds:uri="a32131c1-2a1a-4ac1-98c7-94d65deec9c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BB3772D0-7654-46AA-89DD-CB60BC16A355}">
  <ds:schemaRefs>
    <ds:schemaRef ds:uri="http://purl.org/dc/elements/1.1/"/>
    <ds:schemaRef ds:uri="http://www.w3.org/XML/1998/namespace"/>
    <ds:schemaRef ds:uri="http://schemas.microsoft.com/office/infopath/2007/PartnerControls"/>
    <ds:schemaRef ds:uri="818ce51d-0e7a-455c-8278-32b14678f37a"/>
    <ds:schemaRef ds:uri="http://schemas.openxmlformats.org/package/2006/metadata/core-properties"/>
    <ds:schemaRef ds:uri="a32131c1-2a1a-4ac1-98c7-94d65deec9ca"/>
    <ds:schemaRef ds:uri="http://schemas.microsoft.com/office/2006/documentManagement/types"/>
    <ds:schemaRef ds:uri="http://schemas.microsoft.com/office/2006/metadata/properties"/>
    <ds:schemaRef ds:uri="http://purl.org/dc/dcmitype/"/>
    <ds:schemaRef ds:uri="http://purl.org/dc/terms/"/>
  </ds:schemaRefs>
</ds:datastoreItem>
</file>

<file path=customXml/itemProps3.xml><?xml version="1.0" encoding="utf-8"?>
<ds:datastoreItem xmlns:ds="http://schemas.openxmlformats.org/officeDocument/2006/customXml" ds:itemID="{FFD3C738-2CEF-4614-BC7B-245304785BB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917</TotalTime>
  <Words>2031</Words>
  <Application>Microsoft Office PowerPoint</Application>
  <PresentationFormat>عرض على الشاشة (16:9)</PresentationFormat>
  <Paragraphs>313</Paragraphs>
  <Slides>43</Slides>
  <Notes>36</Notes>
  <HiddenSlides>0</HiddenSlides>
  <MMClips>1</MMClips>
  <ScaleCrop>false</ScaleCrop>
  <HeadingPairs>
    <vt:vector size="6" baseType="variant">
      <vt:variant>
        <vt:lpstr>الخطوط المستخدمة</vt:lpstr>
      </vt:variant>
      <vt:variant>
        <vt:i4>15</vt:i4>
      </vt:variant>
      <vt:variant>
        <vt:lpstr>نسق</vt:lpstr>
      </vt:variant>
      <vt:variant>
        <vt:i4>1</vt:i4>
      </vt:variant>
      <vt:variant>
        <vt:lpstr>عناوين الشرائح</vt:lpstr>
      </vt:variant>
      <vt:variant>
        <vt:i4>43</vt:i4>
      </vt:variant>
    </vt:vector>
  </HeadingPairs>
  <TitlesOfParts>
    <vt:vector size="59" baseType="lpstr">
      <vt:lpstr>Poppins Bold</vt:lpstr>
      <vt:lpstr>Open Sans</vt:lpstr>
      <vt:lpstr>Raleway Medium</vt:lpstr>
      <vt:lpstr>Google Sans</vt:lpstr>
      <vt:lpstr>Britannic Bold</vt:lpstr>
      <vt:lpstr>League Spartan</vt:lpstr>
      <vt:lpstr>Aptos</vt:lpstr>
      <vt:lpstr>Raleway</vt:lpstr>
      <vt:lpstr>Poppins Light</vt:lpstr>
      <vt:lpstr>Arial</vt:lpstr>
      <vt:lpstr>Poppins</vt:lpstr>
      <vt:lpstr>Nunito Light</vt:lpstr>
      <vt:lpstr>Raleway ExtraBold</vt:lpstr>
      <vt:lpstr>Raleway Light</vt:lpstr>
      <vt:lpstr>Roboto</vt:lpstr>
      <vt:lpstr>Succession Planning Project Proposal by Slidesgo</vt:lpstr>
      <vt:lpstr>Doctor  Bot</vt:lpstr>
      <vt:lpstr>PROJECT SUPERVISORS:</vt:lpstr>
      <vt:lpstr>PROJECT MEMBERS</vt:lpstr>
      <vt:lpstr>عرض تقديمي في PowerPoint</vt:lpstr>
      <vt:lpstr>INTRODUCTION</vt:lpstr>
      <vt:lpstr>INTRODUCTION</vt:lpstr>
      <vt:lpstr>Background</vt:lpstr>
      <vt:lpstr>Background</vt:lpstr>
      <vt:lpstr>Background</vt:lpstr>
      <vt:lpstr>Background</vt:lpstr>
      <vt:lpstr>Background</vt:lpstr>
      <vt:lpstr>Background</vt:lpstr>
      <vt:lpstr>Background</vt:lpstr>
      <vt:lpstr>Background</vt:lpstr>
      <vt:lpstr>Background</vt:lpstr>
      <vt:lpstr>Related Work </vt:lpstr>
      <vt:lpstr>Related Work </vt:lpstr>
      <vt:lpstr>Related Work </vt:lpstr>
      <vt:lpstr>Implementation</vt:lpstr>
      <vt:lpstr>عرض تقديمي في PowerPoint</vt:lpstr>
      <vt:lpstr>Implementation</vt:lpstr>
      <vt:lpstr>Data Description</vt:lpstr>
      <vt:lpstr>Techniques</vt:lpstr>
      <vt:lpstr>Data Augmentation</vt:lpstr>
      <vt:lpstr>Proposed text model</vt:lpstr>
      <vt:lpstr>Modifications that led to increased accuracy</vt:lpstr>
      <vt:lpstr>Model Evaluation</vt:lpstr>
      <vt:lpstr>Implementation</vt:lpstr>
      <vt:lpstr>Data Description</vt:lpstr>
      <vt:lpstr>Data Augmentation</vt:lpstr>
      <vt:lpstr>Results of Augmentation</vt:lpstr>
      <vt:lpstr>Proposed image model</vt:lpstr>
      <vt:lpstr>Model Evaluation (SVM + VGG16)</vt:lpstr>
      <vt:lpstr>Model Evaluation (VGG19)</vt:lpstr>
      <vt:lpstr>Mobile  App</vt:lpstr>
      <vt:lpstr>How to use the app</vt:lpstr>
      <vt:lpstr>TOOLS</vt:lpstr>
      <vt:lpstr>عرض تقديمي في PowerPoint</vt:lpstr>
      <vt:lpstr>Conclusion</vt:lpstr>
      <vt:lpstr>Conclusion</vt:lpstr>
      <vt:lpstr>Future work</vt:lpstr>
      <vt:lpstr>Future work</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Doctor  Bot</dc:title>
  <dc:creator>A_Atef</dc:creator>
  <cp:lastModifiedBy>Ahmed Atef Ahmed Abdeen</cp:lastModifiedBy>
  <cp:revision>2</cp:revision>
  <dcterms:modified xsi:type="dcterms:W3CDTF">2025-06-11T06:12:03Z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0x01010040E625C6EADEFE41A8102DDB1A787902</vt:lpwstr>
  </property>
</Properties>
</file>